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6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Lst>
  <p:sldSz cy="5143500" cx="9144000"/>
  <p:notesSz cx="6858000" cy="9144000"/>
  <p:embeddedFontLst>
    <p:embeddedFont>
      <p:font typeface="Raleway"/>
      <p:regular r:id="rId18"/>
      <p:bold r:id="rId19"/>
      <p:italic r:id="rId20"/>
      <p:boldItalic r:id="rId21"/>
    </p:embeddedFont>
    <p:embeddedFont>
      <p:font typeface="Lato"/>
      <p:regular r:id="rId22"/>
      <p:bold r:id="rId23"/>
      <p:italic r:id="rId24"/>
      <p:boldItalic r:id="rId2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aleway-italic.fntdata"/><Relationship Id="rId22" Type="http://schemas.openxmlformats.org/officeDocument/2006/relationships/font" Target="fonts/Lato-regular.fntdata"/><Relationship Id="rId21" Type="http://schemas.openxmlformats.org/officeDocument/2006/relationships/font" Target="fonts/Raleway-boldItalic.fntdata"/><Relationship Id="rId24" Type="http://schemas.openxmlformats.org/officeDocument/2006/relationships/font" Target="fonts/Lato-italic.fntdata"/><Relationship Id="rId23" Type="http://schemas.openxmlformats.org/officeDocument/2006/relationships/font" Target="fonts/Lato-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5" Type="http://schemas.openxmlformats.org/officeDocument/2006/relationships/font" Target="fonts/Lato-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font" Target="fonts/Raleway-bold.fntdata"/><Relationship Id="rId18" Type="http://schemas.openxmlformats.org/officeDocument/2006/relationships/font" Target="fonts/Raleway-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1f88252dc4_0_15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1f88252dc4_0_15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1a83302e6f8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1a83302e6f8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900">
                <a:solidFill>
                  <a:schemeClr val="dk1"/>
                </a:solidFill>
              </a:rPr>
              <a:t>Now we will show you the demo video of our user using SNOWRIDE.</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1f88252dc4_0_1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1f88252dc4_0_1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During the project, we encounter some challenges with understanding the users’ need </a:t>
            </a:r>
            <a:r>
              <a:rPr lang="en-GB"/>
              <a:t>throughout</a:t>
            </a:r>
            <a:r>
              <a:rPr lang="en-GB"/>
              <a:t> the process of getting the ride and also creating relevant features to have users’ privacy and information security protected.</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For our next steps, we plan to research whether people want to socialize within the ride-sharing process and provide more customer support. We want our users to have a smooth ride experience and potentially welcome more people into skiing and snowboarding by using SnowRide.</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Thank you and we are open to any questions or feedbacks!</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19b53717a36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19b53717a36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1f88252dc4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1f88252dc4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Fatima</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1f88252dc4_0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1f88252dc4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Fatima:</a:t>
            </a:r>
            <a:endParaRPr/>
          </a:p>
          <a:p>
            <a:pPr indent="0" lvl="0" marL="0" rtl="0" algn="l">
              <a:spcBef>
                <a:spcPts val="0"/>
              </a:spcBef>
              <a:spcAft>
                <a:spcPts val="0"/>
              </a:spcAft>
              <a:buNone/>
            </a:pPr>
            <a:r>
              <a:rPr lang="en-GB"/>
              <a:t>For context we realized that transportation was a problem if you didn’t have a ride and you would have to depend on </a:t>
            </a:r>
            <a:r>
              <a:rPr lang="en-GB"/>
              <a:t>others</a:t>
            </a:r>
            <a:r>
              <a:rPr lang="en-GB"/>
              <a:t> only if they were </a:t>
            </a:r>
            <a:r>
              <a:rPr lang="en-GB"/>
              <a:t>available. There isn’t a platform where you can rideshare for skiing or snowboarding.</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19a697b23b6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19a697b23b6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Fatima</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1f88252dc4_0_3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1f88252dc4_0_3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AutoNum type="arabicPeriod"/>
            </a:pPr>
            <a:r>
              <a:rPr lang="en-GB"/>
              <a:t>From research we found that most skiers </a:t>
            </a:r>
            <a:r>
              <a:rPr lang="en-GB"/>
              <a:t>usually</a:t>
            </a:r>
            <a:r>
              <a:rPr lang="en-GB"/>
              <a:t> need a ride to the mountains and they prefer people </a:t>
            </a:r>
            <a:r>
              <a:rPr lang="en-GB"/>
              <a:t>with</a:t>
            </a:r>
            <a:r>
              <a:rPr lang="en-GB"/>
              <a:t> </a:t>
            </a:r>
            <a:r>
              <a:rPr lang="en-GB"/>
              <a:t>similar interests and skills to share a ride</a:t>
            </a:r>
            <a:endParaRPr/>
          </a:p>
          <a:p>
            <a:pPr indent="-317500" lvl="0" marL="457200" rtl="0" algn="l">
              <a:spcBef>
                <a:spcPts val="0"/>
              </a:spcBef>
              <a:spcAft>
                <a:spcPts val="0"/>
              </a:spcAft>
              <a:buSzPts val="1400"/>
              <a:buAutoNum type="arabicPeriod"/>
            </a:pPr>
            <a:r>
              <a:rPr lang="en-GB">
                <a:solidFill>
                  <a:schemeClr val="dk1"/>
                </a:solidFill>
              </a:rPr>
              <a:t>And for the drivers, in order for them to be willing to give out a ride, there must be some incentives such as to have the gas prices splitted and providing them an opportunity to make new friends</a:t>
            </a:r>
            <a:endParaRPr/>
          </a:p>
          <a:p>
            <a:pPr indent="-317500" lvl="0" marL="457200" rtl="0" algn="l">
              <a:spcBef>
                <a:spcPts val="0"/>
              </a:spcBef>
              <a:spcAft>
                <a:spcPts val="0"/>
              </a:spcAft>
              <a:buSzPts val="1400"/>
              <a:buAutoNum type="arabicPeriod"/>
            </a:pPr>
            <a:r>
              <a:rPr lang="en-GB">
                <a:solidFill>
                  <a:schemeClr val="dk1"/>
                </a:solidFill>
              </a:rPr>
              <a:t>Lastly, we found that the main concerns for people sharing a ride to the mountains are twofold: they worry about both safety on and off the mountains and also their information security</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1f88252dc4_0_12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1f88252dc4_0_12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AutoNum type="arabicPeriod"/>
            </a:pPr>
            <a:r>
              <a:rPr lang="en-GB"/>
              <a:t>Vanessa 20 female </a:t>
            </a:r>
            <a:r>
              <a:rPr lang="en-GB"/>
              <a:t>sophomore</a:t>
            </a:r>
            <a:r>
              <a:rPr lang="en-GB"/>
              <a:t> in college. No car She really wants to go skiing but she could not make it by her own.</a:t>
            </a:r>
            <a:endParaRPr/>
          </a:p>
          <a:p>
            <a:pPr indent="-317500" lvl="0" marL="457200" rtl="0" algn="l">
              <a:spcBef>
                <a:spcPts val="0"/>
              </a:spcBef>
              <a:spcAft>
                <a:spcPts val="0"/>
              </a:spcAft>
              <a:buSzPts val="1400"/>
              <a:buAutoNum type="arabicPeriod"/>
            </a:pPr>
            <a:r>
              <a:rPr lang="en-GB"/>
              <a:t>tom 25 male . he loves skiing but he has no friends to go with. He has a car and wants to make more friends.</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19eed2ba934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19eed2ba934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GB" sz="900">
                <a:solidFill>
                  <a:schemeClr val="dk1"/>
                </a:solidFill>
              </a:rPr>
              <a:t>To help skiers get to the destination, we created SNOWRIDE. </a:t>
            </a:r>
            <a:endParaRPr sz="900">
              <a:solidFill>
                <a:schemeClr val="dk1"/>
              </a:solidFill>
            </a:endParaRPr>
          </a:p>
          <a:p>
            <a:pPr indent="0" lvl="0" marL="0" rtl="0" algn="l">
              <a:lnSpc>
                <a:spcPct val="115000"/>
              </a:lnSpc>
              <a:spcBef>
                <a:spcPts val="0"/>
              </a:spcBef>
              <a:spcAft>
                <a:spcPts val="0"/>
              </a:spcAft>
              <a:buNone/>
            </a:pPr>
            <a:r>
              <a:rPr lang="en-GB" sz="900">
                <a:solidFill>
                  <a:schemeClr val="dk1"/>
                </a:solidFill>
              </a:rPr>
              <a:t>If you are a driver, you can create a ride by entering the destination, pickup area, time, and other detailed information. If you are a rider, you can go to the resort tap to view each resort’s information and real-time condition and decide your destination.</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1f88252dc4_0_6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1f88252dc4_0_6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900">
                <a:solidFill>
                  <a:schemeClr val="dk1"/>
                </a:solidFill>
              </a:rPr>
              <a:t>Then on the ride page, the rider can browse different rides that is available to join. They can click on the individual card to view the detailed information about the ride, view other group mates’ profile page and click the request button if they decided to join. The driver will receive the request and make their decisions.</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19b53717a36_1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19b53717a36_1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900">
                <a:solidFill>
                  <a:schemeClr val="dk1"/>
                </a:solidFill>
              </a:rPr>
              <a:t>After joining the group, SNOWRIDE will create a group chat for the group to communicate. To ensure safety on and off the mountain, users can choose to turn on their real-time location for other member’s to track. And the transfer function can help driver to split gas money and riders can easily make the transfer.</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pic>
        <p:nvPicPr>
          <p:cNvPr descr="shutterstock_429987889_edited.jpg" id="10" name="Google Shape;10;p2"/>
          <p:cNvPicPr preferRelativeResize="0"/>
          <p:nvPr/>
        </p:nvPicPr>
        <p:blipFill rotWithShape="1">
          <a:blip r:embed="rId2">
            <a:alphaModFix/>
          </a:blip>
          <a:srcRect b="23591" l="0" r="0" t="21799"/>
          <a:stretch/>
        </p:blipFill>
        <p:spPr>
          <a:xfrm>
            <a:off x="0" y="487825"/>
            <a:ext cx="9144000" cy="4655676"/>
          </a:xfrm>
          <a:prstGeom prst="rect">
            <a:avLst/>
          </a:prstGeom>
          <a:noFill/>
          <a:ln>
            <a:noFill/>
          </a:ln>
        </p:spPr>
      </p:pic>
      <p:sp>
        <p:nvSpPr>
          <p:cNvPr id="11" name="Google Shape;11;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 name="Google Shape;12;p2"/>
          <p:cNvGrpSpPr/>
          <p:nvPr/>
        </p:nvGrpSpPr>
        <p:grpSpPr>
          <a:xfrm>
            <a:off x="830392" y="1191256"/>
            <a:ext cx="745763" cy="45826"/>
            <a:chOff x="4580561" y="2589004"/>
            <a:chExt cx="1064464" cy="25200"/>
          </a:xfrm>
        </p:grpSpPr>
        <p:sp>
          <p:nvSpPr>
            <p:cNvPr id="13" name="Google Shape;13;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 name="Google Shape;15;p2"/>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4200"/>
              <a:buNone/>
              <a:defRPr sz="4200">
                <a:solidFill>
                  <a:schemeClr val="dk2"/>
                </a:solidFill>
              </a:defRPr>
            </a:lvl1pPr>
            <a:lvl2pPr lvl="1" rtl="0">
              <a:spcBef>
                <a:spcPts val="0"/>
              </a:spcBef>
              <a:spcAft>
                <a:spcPts val="0"/>
              </a:spcAft>
              <a:buClr>
                <a:schemeClr val="dk2"/>
              </a:buClr>
              <a:buSzPts val="4200"/>
              <a:buNone/>
              <a:defRPr sz="4200">
                <a:solidFill>
                  <a:schemeClr val="dk2"/>
                </a:solidFill>
              </a:defRPr>
            </a:lvl2pPr>
            <a:lvl3pPr lvl="2" rtl="0">
              <a:spcBef>
                <a:spcPts val="0"/>
              </a:spcBef>
              <a:spcAft>
                <a:spcPts val="0"/>
              </a:spcAft>
              <a:buClr>
                <a:schemeClr val="dk2"/>
              </a:buClr>
              <a:buSzPts val="4200"/>
              <a:buNone/>
              <a:defRPr sz="4200">
                <a:solidFill>
                  <a:schemeClr val="dk2"/>
                </a:solidFill>
              </a:defRPr>
            </a:lvl3pPr>
            <a:lvl4pPr lvl="3" rtl="0">
              <a:spcBef>
                <a:spcPts val="0"/>
              </a:spcBef>
              <a:spcAft>
                <a:spcPts val="0"/>
              </a:spcAft>
              <a:buClr>
                <a:schemeClr val="dk2"/>
              </a:buClr>
              <a:buSzPts val="4200"/>
              <a:buNone/>
              <a:defRPr sz="4200">
                <a:solidFill>
                  <a:schemeClr val="dk2"/>
                </a:solidFill>
              </a:defRPr>
            </a:lvl4pPr>
            <a:lvl5pPr lvl="4" rtl="0">
              <a:spcBef>
                <a:spcPts val="0"/>
              </a:spcBef>
              <a:spcAft>
                <a:spcPts val="0"/>
              </a:spcAft>
              <a:buClr>
                <a:schemeClr val="dk2"/>
              </a:buClr>
              <a:buSzPts val="4200"/>
              <a:buNone/>
              <a:defRPr sz="4200">
                <a:solidFill>
                  <a:schemeClr val="dk2"/>
                </a:solidFill>
              </a:defRPr>
            </a:lvl5pPr>
            <a:lvl6pPr lvl="5" rtl="0">
              <a:spcBef>
                <a:spcPts val="0"/>
              </a:spcBef>
              <a:spcAft>
                <a:spcPts val="0"/>
              </a:spcAft>
              <a:buClr>
                <a:schemeClr val="dk2"/>
              </a:buClr>
              <a:buSzPts val="4200"/>
              <a:buNone/>
              <a:defRPr sz="4200">
                <a:solidFill>
                  <a:schemeClr val="dk2"/>
                </a:solidFill>
              </a:defRPr>
            </a:lvl6pPr>
            <a:lvl7pPr lvl="6" rtl="0">
              <a:spcBef>
                <a:spcPts val="0"/>
              </a:spcBef>
              <a:spcAft>
                <a:spcPts val="0"/>
              </a:spcAft>
              <a:buClr>
                <a:schemeClr val="dk2"/>
              </a:buClr>
              <a:buSzPts val="4200"/>
              <a:buNone/>
              <a:defRPr sz="4200">
                <a:solidFill>
                  <a:schemeClr val="dk2"/>
                </a:solidFill>
              </a:defRPr>
            </a:lvl7pPr>
            <a:lvl8pPr lvl="7" rtl="0">
              <a:spcBef>
                <a:spcPts val="0"/>
              </a:spcBef>
              <a:spcAft>
                <a:spcPts val="0"/>
              </a:spcAft>
              <a:buClr>
                <a:schemeClr val="dk2"/>
              </a:buClr>
              <a:buSzPts val="4200"/>
              <a:buNone/>
              <a:defRPr sz="4200">
                <a:solidFill>
                  <a:schemeClr val="dk2"/>
                </a:solidFill>
              </a:defRPr>
            </a:lvl8pPr>
            <a:lvl9pPr lvl="8" rtl="0">
              <a:spcBef>
                <a:spcPts val="0"/>
              </a:spcBef>
              <a:spcAft>
                <a:spcPts val="0"/>
              </a:spcAft>
              <a:buClr>
                <a:schemeClr val="dk2"/>
              </a:buClr>
              <a:buSzPts val="4200"/>
              <a:buNone/>
              <a:defRPr sz="4200">
                <a:solidFill>
                  <a:schemeClr val="dk2"/>
                </a:solidFill>
              </a:defRPr>
            </a:lvl9pPr>
          </a:lstStyle>
          <a:p/>
        </p:txBody>
      </p:sp>
      <p:sp>
        <p:nvSpPr>
          <p:cNvPr id="16" name="Google Shape;16;p2"/>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17" name="Google Shape;17;p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8" name="Google Shape;18;p2"/>
          <p:cNvSpPr txBox="1"/>
          <p:nvPr/>
        </p:nvSpPr>
        <p:spPr>
          <a:xfrm>
            <a:off x="226550" y="78500"/>
            <a:ext cx="9981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latin typeface="Raleway"/>
                <a:ea typeface="Raleway"/>
                <a:cs typeface="Raleway"/>
                <a:sym typeface="Raleway"/>
              </a:rPr>
              <a:t>Confidential</a:t>
            </a:r>
            <a:endParaRPr b="1" sz="600">
              <a:latin typeface="Raleway"/>
              <a:ea typeface="Raleway"/>
              <a:cs typeface="Raleway"/>
              <a:sym typeface="Raleway"/>
            </a:endParaRPr>
          </a:p>
        </p:txBody>
      </p:sp>
      <p:sp>
        <p:nvSpPr>
          <p:cNvPr id="19" name="Google Shape;19;p2"/>
          <p:cNvSpPr txBox="1"/>
          <p:nvPr/>
        </p:nvSpPr>
        <p:spPr>
          <a:xfrm>
            <a:off x="1296767" y="78500"/>
            <a:ext cx="21006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latin typeface="Raleway"/>
                <a:ea typeface="Raleway"/>
                <a:cs typeface="Raleway"/>
                <a:sym typeface="Raleway"/>
              </a:rPr>
              <a:t>Customized for </a:t>
            </a:r>
            <a:r>
              <a:rPr b="1" lang="en-GB" sz="600">
                <a:latin typeface="Raleway"/>
                <a:ea typeface="Raleway"/>
                <a:cs typeface="Raleway"/>
                <a:sym typeface="Raleway"/>
              </a:rPr>
              <a:t>Lorem Ipsum LLC</a:t>
            </a:r>
            <a:endParaRPr sz="600">
              <a:latin typeface="Raleway"/>
              <a:ea typeface="Raleway"/>
              <a:cs typeface="Raleway"/>
              <a:sym typeface="Raleway"/>
            </a:endParaRPr>
          </a:p>
        </p:txBody>
      </p:sp>
      <p:sp>
        <p:nvSpPr>
          <p:cNvPr id="20" name="Google Shape;20;p2"/>
          <p:cNvSpPr txBox="1"/>
          <p:nvPr/>
        </p:nvSpPr>
        <p:spPr>
          <a:xfrm>
            <a:off x="8213935" y="78500"/>
            <a:ext cx="705900" cy="321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GB" sz="600">
                <a:latin typeface="Raleway"/>
                <a:ea typeface="Raleway"/>
                <a:cs typeface="Raleway"/>
                <a:sym typeface="Raleway"/>
              </a:rPr>
              <a:t>Version 1.0</a:t>
            </a:r>
            <a:endParaRPr b="1" sz="600">
              <a:latin typeface="Raleway"/>
              <a:ea typeface="Raleway"/>
              <a:cs typeface="Raleway"/>
              <a:sym typeface="Raleway"/>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109" name="Shape 109"/>
        <p:cNvGrpSpPr/>
        <p:nvPr/>
      </p:nvGrpSpPr>
      <p:grpSpPr>
        <a:xfrm>
          <a:off x="0" y="0"/>
          <a:ext cx="0" cy="0"/>
          <a:chOff x="0" y="0"/>
          <a:chExt cx="0" cy="0"/>
        </a:xfrm>
      </p:grpSpPr>
      <p:grpSp>
        <p:nvGrpSpPr>
          <p:cNvPr id="110" name="Google Shape;110;p11"/>
          <p:cNvGrpSpPr/>
          <p:nvPr/>
        </p:nvGrpSpPr>
        <p:grpSpPr>
          <a:xfrm>
            <a:off x="830392" y="4169130"/>
            <a:ext cx="745763" cy="45826"/>
            <a:chOff x="4580561" y="2589004"/>
            <a:chExt cx="1064464" cy="25200"/>
          </a:xfrm>
        </p:grpSpPr>
        <p:sp>
          <p:nvSpPr>
            <p:cNvPr id="111" name="Google Shape;111;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3" name="Google Shape;113;p11"/>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14" name="Google Shape;114;p1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115" name="Google Shape;115;p11">
            <a:hlinkClick/>
          </p:cNvPr>
          <p:cNvSpPr/>
          <p:nvPr/>
        </p:nvSpPr>
        <p:spPr>
          <a:xfrm>
            <a:off x="8280450" y="0"/>
            <a:ext cx="863400" cy="454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6" name="Google Shape;116;p11">
            <a:hlinkClick/>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17" name="Google Shape;117;p11">
            <a:hlinkClick/>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18" name="Google Shape;118;p11">
            <a:hlinkClick/>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19" name="Shape 119"/>
        <p:cNvGrpSpPr/>
        <p:nvPr/>
      </p:nvGrpSpPr>
      <p:grpSpPr>
        <a:xfrm>
          <a:off x="0" y="0"/>
          <a:ext cx="0" cy="0"/>
          <a:chOff x="0" y="0"/>
          <a:chExt cx="0" cy="0"/>
        </a:xfrm>
      </p:grpSpPr>
      <p:sp>
        <p:nvSpPr>
          <p:cNvPr id="120" name="Google Shape;120;p12"/>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1" name="Google Shape;121;p12"/>
          <p:cNvGrpSpPr/>
          <p:nvPr/>
        </p:nvGrpSpPr>
        <p:grpSpPr>
          <a:xfrm>
            <a:off x="830392" y="1191256"/>
            <a:ext cx="745763" cy="45826"/>
            <a:chOff x="4580561" y="2589004"/>
            <a:chExt cx="1064464" cy="25200"/>
          </a:xfrm>
        </p:grpSpPr>
        <p:sp>
          <p:nvSpPr>
            <p:cNvPr id="122" name="Google Shape;122;p1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4" name="Google Shape;124;p12"/>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125" name="Google Shape;125;p12"/>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126" name="Google Shape;126;p12"/>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27" name="Google Shape;127;p1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28" name="Google Shape;128;p12">
            <a:hlinkClick/>
          </p:cNvPr>
          <p:cNvSpPr/>
          <p:nvPr/>
        </p:nvSpPr>
        <p:spPr>
          <a:xfrm>
            <a:off x="8280450" y="0"/>
            <a:ext cx="863400" cy="454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9" name="Google Shape;129;p12">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0" name="Google Shape;130;p12">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1" name="Google Shape;131;p12">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2" name="Shape 132"/>
        <p:cNvGrpSpPr/>
        <p:nvPr/>
      </p:nvGrpSpPr>
      <p:grpSpPr>
        <a:xfrm>
          <a:off x="0" y="0"/>
          <a:ext cx="0" cy="0"/>
          <a:chOff x="0" y="0"/>
          <a:chExt cx="0" cy="0"/>
        </a:xfrm>
      </p:grpSpPr>
      <p:sp>
        <p:nvSpPr>
          <p:cNvPr id="133" name="Google Shape;133;p13"/>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300"/>
              <a:buNone/>
              <a:defRPr/>
            </a:lvl1pPr>
          </a:lstStyle>
          <a:p/>
        </p:txBody>
      </p:sp>
      <p:sp>
        <p:nvSpPr>
          <p:cNvPr id="134" name="Google Shape;134;p1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35" name="Google Shape;135;p13">
            <a:hlinkClick/>
          </p:cNvPr>
          <p:cNvSpPr/>
          <p:nvPr/>
        </p:nvSpPr>
        <p:spPr>
          <a:xfrm>
            <a:off x="8280450" y="0"/>
            <a:ext cx="863400" cy="454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6" name="Google Shape;136;p13">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7" name="Google Shape;137;p13">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8" name="Google Shape;138;p13">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139" name="Shape 139"/>
        <p:cNvGrpSpPr/>
        <p:nvPr/>
      </p:nvGrpSpPr>
      <p:grpSpPr>
        <a:xfrm>
          <a:off x="0" y="0"/>
          <a:ext cx="0" cy="0"/>
          <a:chOff x="0" y="0"/>
          <a:chExt cx="0" cy="0"/>
        </a:xfrm>
      </p:grpSpPr>
      <p:grpSp>
        <p:nvGrpSpPr>
          <p:cNvPr id="140" name="Google Shape;140;p14"/>
          <p:cNvGrpSpPr/>
          <p:nvPr/>
        </p:nvGrpSpPr>
        <p:grpSpPr>
          <a:xfrm>
            <a:off x="830392" y="4169130"/>
            <a:ext cx="745763" cy="45826"/>
            <a:chOff x="4580561" y="2589004"/>
            <a:chExt cx="1064464" cy="25200"/>
          </a:xfrm>
        </p:grpSpPr>
        <p:sp>
          <p:nvSpPr>
            <p:cNvPr id="141" name="Google Shape;141;p1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3" name="Google Shape;143;p14"/>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8000"/>
              <a:buNone/>
              <a:defRPr sz="8000">
                <a:solidFill>
                  <a:schemeClr val="lt1"/>
                </a:solidFill>
              </a:defRPr>
            </a:lvl1pPr>
            <a:lvl2pPr lvl="1" rtl="0">
              <a:spcBef>
                <a:spcPts val="0"/>
              </a:spcBef>
              <a:spcAft>
                <a:spcPts val="0"/>
              </a:spcAft>
              <a:buClr>
                <a:schemeClr val="lt1"/>
              </a:buClr>
              <a:buSzPts val="8000"/>
              <a:buNone/>
              <a:defRPr sz="8000">
                <a:solidFill>
                  <a:schemeClr val="lt1"/>
                </a:solidFill>
              </a:defRPr>
            </a:lvl2pPr>
            <a:lvl3pPr lvl="2" rtl="0">
              <a:spcBef>
                <a:spcPts val="0"/>
              </a:spcBef>
              <a:spcAft>
                <a:spcPts val="0"/>
              </a:spcAft>
              <a:buClr>
                <a:schemeClr val="lt1"/>
              </a:buClr>
              <a:buSzPts val="8000"/>
              <a:buNone/>
              <a:defRPr sz="8000">
                <a:solidFill>
                  <a:schemeClr val="lt1"/>
                </a:solidFill>
              </a:defRPr>
            </a:lvl3pPr>
            <a:lvl4pPr lvl="3" rtl="0">
              <a:spcBef>
                <a:spcPts val="0"/>
              </a:spcBef>
              <a:spcAft>
                <a:spcPts val="0"/>
              </a:spcAft>
              <a:buClr>
                <a:schemeClr val="lt1"/>
              </a:buClr>
              <a:buSzPts val="8000"/>
              <a:buNone/>
              <a:defRPr sz="8000">
                <a:solidFill>
                  <a:schemeClr val="lt1"/>
                </a:solidFill>
              </a:defRPr>
            </a:lvl4pPr>
            <a:lvl5pPr lvl="4" rtl="0">
              <a:spcBef>
                <a:spcPts val="0"/>
              </a:spcBef>
              <a:spcAft>
                <a:spcPts val="0"/>
              </a:spcAft>
              <a:buClr>
                <a:schemeClr val="lt1"/>
              </a:buClr>
              <a:buSzPts val="8000"/>
              <a:buNone/>
              <a:defRPr sz="8000">
                <a:solidFill>
                  <a:schemeClr val="lt1"/>
                </a:solidFill>
              </a:defRPr>
            </a:lvl5pPr>
            <a:lvl6pPr lvl="5" rtl="0">
              <a:spcBef>
                <a:spcPts val="0"/>
              </a:spcBef>
              <a:spcAft>
                <a:spcPts val="0"/>
              </a:spcAft>
              <a:buClr>
                <a:schemeClr val="lt1"/>
              </a:buClr>
              <a:buSzPts val="8000"/>
              <a:buNone/>
              <a:defRPr sz="8000">
                <a:solidFill>
                  <a:schemeClr val="lt1"/>
                </a:solidFill>
              </a:defRPr>
            </a:lvl6pPr>
            <a:lvl7pPr lvl="6" rtl="0">
              <a:spcBef>
                <a:spcPts val="0"/>
              </a:spcBef>
              <a:spcAft>
                <a:spcPts val="0"/>
              </a:spcAft>
              <a:buClr>
                <a:schemeClr val="lt1"/>
              </a:buClr>
              <a:buSzPts val="8000"/>
              <a:buNone/>
              <a:defRPr sz="8000">
                <a:solidFill>
                  <a:schemeClr val="lt1"/>
                </a:solidFill>
              </a:defRPr>
            </a:lvl7pPr>
            <a:lvl8pPr lvl="7" rtl="0">
              <a:spcBef>
                <a:spcPts val="0"/>
              </a:spcBef>
              <a:spcAft>
                <a:spcPts val="0"/>
              </a:spcAft>
              <a:buClr>
                <a:schemeClr val="lt1"/>
              </a:buClr>
              <a:buSzPts val="8000"/>
              <a:buNone/>
              <a:defRPr sz="8000">
                <a:solidFill>
                  <a:schemeClr val="lt1"/>
                </a:solidFill>
              </a:defRPr>
            </a:lvl8pPr>
            <a:lvl9pPr lvl="8" rtl="0">
              <a:spcBef>
                <a:spcPts val="0"/>
              </a:spcBef>
              <a:spcAft>
                <a:spcPts val="0"/>
              </a:spcAft>
              <a:buClr>
                <a:schemeClr val="lt1"/>
              </a:buClr>
              <a:buSzPts val="8000"/>
              <a:buNone/>
              <a:defRPr sz="8000">
                <a:solidFill>
                  <a:schemeClr val="lt1"/>
                </a:solidFill>
              </a:defRPr>
            </a:lvl9pPr>
          </a:lstStyle>
          <a:p>
            <a:r>
              <a:t>xx%</a:t>
            </a:r>
          </a:p>
        </p:txBody>
      </p:sp>
      <p:sp>
        <p:nvSpPr>
          <p:cNvPr id="144" name="Google Shape;144;p14"/>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Clr>
                <a:schemeClr val="lt1"/>
              </a:buClr>
              <a:buSzPts val="1300"/>
              <a:buChar char="●"/>
              <a:defRPr>
                <a:solidFill>
                  <a:schemeClr val="lt1"/>
                </a:solidFill>
              </a:defRPr>
            </a:lvl1pPr>
            <a:lvl2pPr indent="-298450" lvl="1" marL="914400" rtl="0">
              <a:spcBef>
                <a:spcPts val="1600"/>
              </a:spcBef>
              <a:spcAft>
                <a:spcPts val="0"/>
              </a:spcAft>
              <a:buClr>
                <a:schemeClr val="lt1"/>
              </a:buClr>
              <a:buSzPts val="1100"/>
              <a:buChar char="○"/>
              <a:defRPr>
                <a:solidFill>
                  <a:schemeClr val="lt1"/>
                </a:solidFill>
              </a:defRPr>
            </a:lvl2pPr>
            <a:lvl3pPr indent="-298450" lvl="2" marL="1371600" rtl="0">
              <a:spcBef>
                <a:spcPts val="1600"/>
              </a:spcBef>
              <a:spcAft>
                <a:spcPts val="0"/>
              </a:spcAft>
              <a:buClr>
                <a:schemeClr val="lt1"/>
              </a:buClr>
              <a:buSzPts val="1100"/>
              <a:buChar char="■"/>
              <a:defRPr>
                <a:solidFill>
                  <a:schemeClr val="lt1"/>
                </a:solidFill>
              </a:defRPr>
            </a:lvl3pPr>
            <a:lvl4pPr indent="-298450" lvl="3" marL="1828800" rtl="0">
              <a:spcBef>
                <a:spcPts val="1600"/>
              </a:spcBef>
              <a:spcAft>
                <a:spcPts val="0"/>
              </a:spcAft>
              <a:buClr>
                <a:schemeClr val="lt1"/>
              </a:buClr>
              <a:buSzPts val="1100"/>
              <a:buChar char="●"/>
              <a:defRPr>
                <a:solidFill>
                  <a:schemeClr val="lt1"/>
                </a:solidFill>
              </a:defRPr>
            </a:lvl4pPr>
            <a:lvl5pPr indent="-298450" lvl="4" marL="2286000" rtl="0">
              <a:spcBef>
                <a:spcPts val="1600"/>
              </a:spcBef>
              <a:spcAft>
                <a:spcPts val="0"/>
              </a:spcAft>
              <a:buClr>
                <a:schemeClr val="lt1"/>
              </a:buClr>
              <a:buSzPts val="1100"/>
              <a:buChar char="○"/>
              <a:defRPr>
                <a:solidFill>
                  <a:schemeClr val="lt1"/>
                </a:solidFill>
              </a:defRPr>
            </a:lvl5pPr>
            <a:lvl6pPr indent="-298450" lvl="5" marL="2743200" rtl="0">
              <a:spcBef>
                <a:spcPts val="1600"/>
              </a:spcBef>
              <a:spcAft>
                <a:spcPts val="0"/>
              </a:spcAft>
              <a:buClr>
                <a:schemeClr val="lt1"/>
              </a:buClr>
              <a:buSzPts val="1100"/>
              <a:buChar char="■"/>
              <a:defRPr>
                <a:solidFill>
                  <a:schemeClr val="lt1"/>
                </a:solidFill>
              </a:defRPr>
            </a:lvl6pPr>
            <a:lvl7pPr indent="-298450" lvl="6" marL="3200400" rtl="0">
              <a:spcBef>
                <a:spcPts val="1600"/>
              </a:spcBef>
              <a:spcAft>
                <a:spcPts val="0"/>
              </a:spcAft>
              <a:buClr>
                <a:schemeClr val="lt1"/>
              </a:buClr>
              <a:buSzPts val="1100"/>
              <a:buChar char="●"/>
              <a:defRPr>
                <a:solidFill>
                  <a:schemeClr val="lt1"/>
                </a:solidFill>
              </a:defRPr>
            </a:lvl7pPr>
            <a:lvl8pPr indent="-298450" lvl="7" marL="3657600" rtl="0">
              <a:spcBef>
                <a:spcPts val="1600"/>
              </a:spcBef>
              <a:spcAft>
                <a:spcPts val="0"/>
              </a:spcAft>
              <a:buClr>
                <a:schemeClr val="lt1"/>
              </a:buClr>
              <a:buSzPts val="1100"/>
              <a:buChar char="○"/>
              <a:defRPr>
                <a:solidFill>
                  <a:schemeClr val="lt1"/>
                </a:solidFill>
              </a:defRPr>
            </a:lvl8pPr>
            <a:lvl9pPr indent="-298450" lvl="8" marL="4114800" rtl="0">
              <a:spcBef>
                <a:spcPts val="1600"/>
              </a:spcBef>
              <a:spcAft>
                <a:spcPts val="1600"/>
              </a:spcAft>
              <a:buClr>
                <a:schemeClr val="lt1"/>
              </a:buClr>
              <a:buSzPts val="1100"/>
              <a:buChar char="■"/>
              <a:defRPr>
                <a:solidFill>
                  <a:schemeClr val="lt1"/>
                </a:solidFill>
              </a:defRPr>
            </a:lvl9pPr>
          </a:lstStyle>
          <a:p/>
        </p:txBody>
      </p:sp>
      <p:sp>
        <p:nvSpPr>
          <p:cNvPr id="145" name="Google Shape;145;p1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146" name="Google Shape;146;p14">
            <a:hlinkClick/>
          </p:cNvPr>
          <p:cNvSpPr/>
          <p:nvPr/>
        </p:nvSpPr>
        <p:spPr>
          <a:xfrm>
            <a:off x="8280450" y="0"/>
            <a:ext cx="863400" cy="454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7" name="Google Shape;147;p14">
            <a:hlinkClick/>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48" name="Google Shape;148;p14">
            <a:hlinkClick/>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49" name="Google Shape;149;p14">
            <a:hlinkClick/>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0" name="Shape 150"/>
        <p:cNvGrpSpPr/>
        <p:nvPr/>
      </p:nvGrpSpPr>
      <p:grpSpPr>
        <a:xfrm>
          <a:off x="0" y="0"/>
          <a:ext cx="0" cy="0"/>
          <a:chOff x="0" y="0"/>
          <a:chExt cx="0" cy="0"/>
        </a:xfrm>
      </p:grpSpPr>
      <p:sp>
        <p:nvSpPr>
          <p:cNvPr id="151" name="Google Shape;151;p1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52" name="Google Shape;152;p15">
            <a:hlinkClick/>
          </p:cNvPr>
          <p:cNvSpPr/>
          <p:nvPr/>
        </p:nvSpPr>
        <p:spPr>
          <a:xfrm>
            <a:off x="8280450" y="0"/>
            <a:ext cx="863400" cy="454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3" name="Google Shape;153;p15">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54" name="Google Shape;154;p15">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55" name="Google Shape;155;p15">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bg>
      <p:bgPr>
        <a:solidFill>
          <a:schemeClr val="dk1"/>
        </a:solidFill>
      </p:bgPr>
    </p:bg>
    <p:spTree>
      <p:nvGrpSpPr>
        <p:cNvPr id="156" name="Shape 156"/>
        <p:cNvGrpSpPr/>
        <p:nvPr/>
      </p:nvGrpSpPr>
      <p:grpSpPr>
        <a:xfrm>
          <a:off x="0" y="0"/>
          <a:ext cx="0" cy="0"/>
          <a:chOff x="0" y="0"/>
          <a:chExt cx="0" cy="0"/>
        </a:xfrm>
      </p:grpSpPr>
      <p:sp>
        <p:nvSpPr>
          <p:cNvPr id="157" name="Google Shape;157;p16"/>
          <p:cNvSpPr txBox="1"/>
          <p:nvPr>
            <p:ph type="title"/>
          </p:nvPr>
        </p:nvSpPr>
        <p:spPr>
          <a:xfrm>
            <a:off x="1308150" y="1318650"/>
            <a:ext cx="7110000" cy="5352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2600"/>
              <a:buNone/>
              <a:defRPr sz="2600">
                <a:solidFill>
                  <a:srgbClr val="FFFFFF"/>
                </a:solidFill>
              </a:defRPr>
            </a:lvl1pPr>
            <a:lvl2pPr lvl="1" rtl="0">
              <a:spcBef>
                <a:spcPts val="0"/>
              </a:spcBef>
              <a:spcAft>
                <a:spcPts val="0"/>
              </a:spcAft>
              <a:buClr>
                <a:srgbClr val="FFFFFF"/>
              </a:buClr>
              <a:buSzPts val="2600"/>
              <a:buNone/>
              <a:defRPr sz="2600">
                <a:solidFill>
                  <a:srgbClr val="FFFFFF"/>
                </a:solidFill>
              </a:defRPr>
            </a:lvl2pPr>
            <a:lvl3pPr lvl="2" rtl="0">
              <a:spcBef>
                <a:spcPts val="0"/>
              </a:spcBef>
              <a:spcAft>
                <a:spcPts val="0"/>
              </a:spcAft>
              <a:buClr>
                <a:srgbClr val="FFFFFF"/>
              </a:buClr>
              <a:buSzPts val="2600"/>
              <a:buNone/>
              <a:defRPr sz="2600">
                <a:solidFill>
                  <a:srgbClr val="FFFFFF"/>
                </a:solidFill>
              </a:defRPr>
            </a:lvl3pPr>
            <a:lvl4pPr lvl="3" rtl="0">
              <a:spcBef>
                <a:spcPts val="0"/>
              </a:spcBef>
              <a:spcAft>
                <a:spcPts val="0"/>
              </a:spcAft>
              <a:buClr>
                <a:srgbClr val="FFFFFF"/>
              </a:buClr>
              <a:buSzPts val="2600"/>
              <a:buNone/>
              <a:defRPr sz="2600">
                <a:solidFill>
                  <a:srgbClr val="FFFFFF"/>
                </a:solidFill>
              </a:defRPr>
            </a:lvl4pPr>
            <a:lvl5pPr lvl="4" rtl="0">
              <a:spcBef>
                <a:spcPts val="0"/>
              </a:spcBef>
              <a:spcAft>
                <a:spcPts val="0"/>
              </a:spcAft>
              <a:buClr>
                <a:srgbClr val="FFFFFF"/>
              </a:buClr>
              <a:buSzPts val="2600"/>
              <a:buNone/>
              <a:defRPr sz="2600">
                <a:solidFill>
                  <a:srgbClr val="FFFFFF"/>
                </a:solidFill>
              </a:defRPr>
            </a:lvl5pPr>
            <a:lvl6pPr lvl="5" rtl="0">
              <a:spcBef>
                <a:spcPts val="0"/>
              </a:spcBef>
              <a:spcAft>
                <a:spcPts val="0"/>
              </a:spcAft>
              <a:buClr>
                <a:srgbClr val="FFFFFF"/>
              </a:buClr>
              <a:buSzPts val="2600"/>
              <a:buNone/>
              <a:defRPr sz="2600">
                <a:solidFill>
                  <a:srgbClr val="FFFFFF"/>
                </a:solidFill>
              </a:defRPr>
            </a:lvl6pPr>
            <a:lvl7pPr lvl="6" rtl="0">
              <a:spcBef>
                <a:spcPts val="0"/>
              </a:spcBef>
              <a:spcAft>
                <a:spcPts val="0"/>
              </a:spcAft>
              <a:buClr>
                <a:srgbClr val="FFFFFF"/>
              </a:buClr>
              <a:buSzPts val="2600"/>
              <a:buNone/>
              <a:defRPr sz="2600">
                <a:solidFill>
                  <a:srgbClr val="FFFFFF"/>
                </a:solidFill>
              </a:defRPr>
            </a:lvl7pPr>
            <a:lvl8pPr lvl="7" rtl="0">
              <a:spcBef>
                <a:spcPts val="0"/>
              </a:spcBef>
              <a:spcAft>
                <a:spcPts val="0"/>
              </a:spcAft>
              <a:buClr>
                <a:srgbClr val="FFFFFF"/>
              </a:buClr>
              <a:buSzPts val="2600"/>
              <a:buNone/>
              <a:defRPr sz="2600">
                <a:solidFill>
                  <a:srgbClr val="FFFFFF"/>
                </a:solidFill>
              </a:defRPr>
            </a:lvl8pPr>
            <a:lvl9pPr lvl="8" rtl="0">
              <a:spcBef>
                <a:spcPts val="0"/>
              </a:spcBef>
              <a:spcAft>
                <a:spcPts val="0"/>
              </a:spcAft>
              <a:buClr>
                <a:srgbClr val="FFFFFF"/>
              </a:buClr>
              <a:buSzPts val="2600"/>
              <a:buNone/>
              <a:defRPr sz="2600">
                <a:solidFill>
                  <a:srgbClr val="FFFFFF"/>
                </a:solidFill>
              </a:defRPr>
            </a:lvl9pPr>
          </a:lstStyle>
          <a:p/>
        </p:txBody>
      </p:sp>
      <p:sp>
        <p:nvSpPr>
          <p:cNvPr id="158" name="Google Shape;158;p1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159" name="Google Shape;159;p16"/>
          <p:cNvSpPr txBox="1"/>
          <p:nvPr/>
        </p:nvSpPr>
        <p:spPr>
          <a:xfrm>
            <a:off x="226550" y="78500"/>
            <a:ext cx="9981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solidFill>
                  <a:srgbClr val="FFFFFF"/>
                </a:solidFill>
                <a:latin typeface="Raleway"/>
                <a:ea typeface="Raleway"/>
                <a:cs typeface="Raleway"/>
                <a:sym typeface="Raleway"/>
              </a:rPr>
              <a:t>Confidential</a:t>
            </a:r>
            <a:endParaRPr b="1" sz="600">
              <a:solidFill>
                <a:srgbClr val="FFFFFF"/>
              </a:solidFill>
              <a:latin typeface="Raleway"/>
              <a:ea typeface="Raleway"/>
              <a:cs typeface="Raleway"/>
              <a:sym typeface="Raleway"/>
            </a:endParaRPr>
          </a:p>
        </p:txBody>
      </p:sp>
      <p:sp>
        <p:nvSpPr>
          <p:cNvPr id="160" name="Google Shape;160;p16"/>
          <p:cNvSpPr txBox="1"/>
          <p:nvPr/>
        </p:nvSpPr>
        <p:spPr>
          <a:xfrm>
            <a:off x="1296767" y="78500"/>
            <a:ext cx="21006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solidFill>
                  <a:srgbClr val="FFFFFF"/>
                </a:solidFill>
                <a:latin typeface="Raleway"/>
                <a:ea typeface="Raleway"/>
                <a:cs typeface="Raleway"/>
                <a:sym typeface="Raleway"/>
              </a:rPr>
              <a:t>Customized for </a:t>
            </a:r>
            <a:r>
              <a:rPr b="1" lang="en-GB" sz="600">
                <a:solidFill>
                  <a:srgbClr val="FFFFFF"/>
                </a:solidFill>
                <a:latin typeface="Raleway"/>
                <a:ea typeface="Raleway"/>
                <a:cs typeface="Raleway"/>
                <a:sym typeface="Raleway"/>
              </a:rPr>
              <a:t>Lorem Ipsum LLC</a:t>
            </a:r>
            <a:endParaRPr sz="600">
              <a:solidFill>
                <a:srgbClr val="FFFFFF"/>
              </a:solidFill>
              <a:latin typeface="Raleway"/>
              <a:ea typeface="Raleway"/>
              <a:cs typeface="Raleway"/>
              <a:sym typeface="Raleway"/>
            </a:endParaRPr>
          </a:p>
        </p:txBody>
      </p:sp>
      <p:sp>
        <p:nvSpPr>
          <p:cNvPr id="161" name="Google Shape;161;p16"/>
          <p:cNvSpPr txBox="1"/>
          <p:nvPr/>
        </p:nvSpPr>
        <p:spPr>
          <a:xfrm>
            <a:off x="8213935" y="78500"/>
            <a:ext cx="705900" cy="321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GB" sz="600">
                <a:solidFill>
                  <a:srgbClr val="FFFFFF"/>
                </a:solidFill>
                <a:latin typeface="Raleway"/>
                <a:ea typeface="Raleway"/>
                <a:cs typeface="Raleway"/>
                <a:sym typeface="Raleway"/>
              </a:rPr>
              <a:t>Version 1.0</a:t>
            </a:r>
            <a:endParaRPr b="1" sz="600">
              <a:solidFill>
                <a:srgbClr val="FFFFFF"/>
              </a:solidFill>
              <a:latin typeface="Raleway"/>
              <a:ea typeface="Raleway"/>
              <a:cs typeface="Raleway"/>
              <a:sym typeface="Raleway"/>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_alt1">
  <p:cSld name="SECTION_HEADER_2">
    <p:bg>
      <p:bgPr>
        <a:solidFill>
          <a:srgbClr val="434343"/>
        </a:solidFill>
      </p:bgPr>
    </p:bg>
    <p:spTree>
      <p:nvGrpSpPr>
        <p:cNvPr id="162" name="Shape 162"/>
        <p:cNvGrpSpPr/>
        <p:nvPr/>
      </p:nvGrpSpPr>
      <p:grpSpPr>
        <a:xfrm>
          <a:off x="0" y="0"/>
          <a:ext cx="0" cy="0"/>
          <a:chOff x="0" y="0"/>
          <a:chExt cx="0" cy="0"/>
        </a:xfrm>
      </p:grpSpPr>
      <p:grpSp>
        <p:nvGrpSpPr>
          <p:cNvPr id="163" name="Google Shape;163;p17"/>
          <p:cNvGrpSpPr/>
          <p:nvPr/>
        </p:nvGrpSpPr>
        <p:grpSpPr>
          <a:xfrm>
            <a:off x="830392" y="1191256"/>
            <a:ext cx="745763" cy="45826"/>
            <a:chOff x="4580561" y="2589004"/>
            <a:chExt cx="1064464" cy="25200"/>
          </a:xfrm>
        </p:grpSpPr>
        <p:sp>
          <p:nvSpPr>
            <p:cNvPr id="164" name="Google Shape;164;p1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6" name="Google Shape;166;p17"/>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67" name="Google Shape;167;p1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168" name="Google Shape;168;p17">
            <a:hlinkClick/>
          </p:cNvPr>
          <p:cNvSpPr/>
          <p:nvPr/>
        </p:nvSpPr>
        <p:spPr>
          <a:xfrm>
            <a:off x="8280450" y="0"/>
            <a:ext cx="863400" cy="454200"/>
          </a:xfrm>
          <a:prstGeom prst="rect">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9" name="Google Shape;169;p17">
            <a:hlinkClick/>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70" name="Google Shape;170;p17">
            <a:hlinkClick/>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71" name="Google Shape;171;p17">
            <a:hlinkClick/>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_alt1">
  <p:cSld name="TITLE_1">
    <p:bg>
      <p:bgPr>
        <a:solidFill>
          <a:schemeClr val="lt2"/>
        </a:solidFill>
      </p:bgPr>
    </p:bg>
    <p:spTree>
      <p:nvGrpSpPr>
        <p:cNvPr id="21" name="Shape 21"/>
        <p:cNvGrpSpPr/>
        <p:nvPr/>
      </p:nvGrpSpPr>
      <p:grpSpPr>
        <a:xfrm>
          <a:off x="0" y="0"/>
          <a:ext cx="0" cy="0"/>
          <a:chOff x="0" y="0"/>
          <a:chExt cx="0" cy="0"/>
        </a:xfrm>
      </p:grpSpPr>
      <p:pic>
        <p:nvPicPr>
          <p:cNvPr descr="shutterstock_429987889_edited.jpg" id="22" name="Google Shape;22;p3"/>
          <p:cNvPicPr preferRelativeResize="0"/>
          <p:nvPr/>
        </p:nvPicPr>
        <p:blipFill rotWithShape="1">
          <a:blip r:embed="rId2">
            <a:alphaModFix/>
          </a:blip>
          <a:srcRect b="23591" l="0" r="0" t="21799"/>
          <a:stretch/>
        </p:blipFill>
        <p:spPr>
          <a:xfrm>
            <a:off x="0" y="487825"/>
            <a:ext cx="9144000" cy="4655676"/>
          </a:xfrm>
          <a:prstGeom prst="rect">
            <a:avLst/>
          </a:prstGeom>
          <a:noFill/>
          <a:ln>
            <a:noFill/>
          </a:ln>
        </p:spPr>
      </p:pic>
      <p:sp>
        <p:nvSpPr>
          <p:cNvPr id="23" name="Google Shape;23;p3"/>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 name="Google Shape;24;p3"/>
          <p:cNvGrpSpPr/>
          <p:nvPr/>
        </p:nvGrpSpPr>
        <p:grpSpPr>
          <a:xfrm>
            <a:off x="830392" y="1191256"/>
            <a:ext cx="745763" cy="45826"/>
            <a:chOff x="4580561" y="2589004"/>
            <a:chExt cx="1064464" cy="25200"/>
          </a:xfrm>
        </p:grpSpPr>
        <p:sp>
          <p:nvSpPr>
            <p:cNvPr id="25" name="Google Shape;25;p3"/>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 name="Google Shape;27;p3"/>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4200"/>
              <a:buNone/>
              <a:defRPr sz="4200">
                <a:solidFill>
                  <a:schemeClr val="dk2"/>
                </a:solidFill>
              </a:defRPr>
            </a:lvl1pPr>
            <a:lvl2pPr lvl="1" rtl="0">
              <a:spcBef>
                <a:spcPts val="0"/>
              </a:spcBef>
              <a:spcAft>
                <a:spcPts val="0"/>
              </a:spcAft>
              <a:buClr>
                <a:schemeClr val="dk2"/>
              </a:buClr>
              <a:buSzPts val="4200"/>
              <a:buNone/>
              <a:defRPr sz="4200">
                <a:solidFill>
                  <a:schemeClr val="dk2"/>
                </a:solidFill>
              </a:defRPr>
            </a:lvl2pPr>
            <a:lvl3pPr lvl="2" rtl="0">
              <a:spcBef>
                <a:spcPts val="0"/>
              </a:spcBef>
              <a:spcAft>
                <a:spcPts val="0"/>
              </a:spcAft>
              <a:buClr>
                <a:schemeClr val="dk2"/>
              </a:buClr>
              <a:buSzPts val="4200"/>
              <a:buNone/>
              <a:defRPr sz="4200">
                <a:solidFill>
                  <a:schemeClr val="dk2"/>
                </a:solidFill>
              </a:defRPr>
            </a:lvl3pPr>
            <a:lvl4pPr lvl="3" rtl="0">
              <a:spcBef>
                <a:spcPts val="0"/>
              </a:spcBef>
              <a:spcAft>
                <a:spcPts val="0"/>
              </a:spcAft>
              <a:buClr>
                <a:schemeClr val="dk2"/>
              </a:buClr>
              <a:buSzPts val="4200"/>
              <a:buNone/>
              <a:defRPr sz="4200">
                <a:solidFill>
                  <a:schemeClr val="dk2"/>
                </a:solidFill>
              </a:defRPr>
            </a:lvl4pPr>
            <a:lvl5pPr lvl="4" rtl="0">
              <a:spcBef>
                <a:spcPts val="0"/>
              </a:spcBef>
              <a:spcAft>
                <a:spcPts val="0"/>
              </a:spcAft>
              <a:buClr>
                <a:schemeClr val="dk2"/>
              </a:buClr>
              <a:buSzPts val="4200"/>
              <a:buNone/>
              <a:defRPr sz="4200">
                <a:solidFill>
                  <a:schemeClr val="dk2"/>
                </a:solidFill>
              </a:defRPr>
            </a:lvl5pPr>
            <a:lvl6pPr lvl="5" rtl="0">
              <a:spcBef>
                <a:spcPts val="0"/>
              </a:spcBef>
              <a:spcAft>
                <a:spcPts val="0"/>
              </a:spcAft>
              <a:buClr>
                <a:schemeClr val="dk2"/>
              </a:buClr>
              <a:buSzPts val="4200"/>
              <a:buNone/>
              <a:defRPr sz="4200">
                <a:solidFill>
                  <a:schemeClr val="dk2"/>
                </a:solidFill>
              </a:defRPr>
            </a:lvl6pPr>
            <a:lvl7pPr lvl="6" rtl="0">
              <a:spcBef>
                <a:spcPts val="0"/>
              </a:spcBef>
              <a:spcAft>
                <a:spcPts val="0"/>
              </a:spcAft>
              <a:buClr>
                <a:schemeClr val="dk2"/>
              </a:buClr>
              <a:buSzPts val="4200"/>
              <a:buNone/>
              <a:defRPr sz="4200">
                <a:solidFill>
                  <a:schemeClr val="dk2"/>
                </a:solidFill>
              </a:defRPr>
            </a:lvl7pPr>
            <a:lvl8pPr lvl="7" rtl="0">
              <a:spcBef>
                <a:spcPts val="0"/>
              </a:spcBef>
              <a:spcAft>
                <a:spcPts val="0"/>
              </a:spcAft>
              <a:buClr>
                <a:schemeClr val="dk2"/>
              </a:buClr>
              <a:buSzPts val="4200"/>
              <a:buNone/>
              <a:defRPr sz="4200">
                <a:solidFill>
                  <a:schemeClr val="dk2"/>
                </a:solidFill>
              </a:defRPr>
            </a:lvl8pPr>
            <a:lvl9pPr lvl="8" rtl="0">
              <a:spcBef>
                <a:spcPts val="0"/>
              </a:spcBef>
              <a:spcAft>
                <a:spcPts val="0"/>
              </a:spcAft>
              <a:buClr>
                <a:schemeClr val="dk2"/>
              </a:buClr>
              <a:buSzPts val="4200"/>
              <a:buNone/>
              <a:defRPr sz="4200">
                <a:solidFill>
                  <a:schemeClr val="dk2"/>
                </a:solidFill>
              </a:defRPr>
            </a:lvl9pPr>
          </a:lstStyle>
          <a:p/>
        </p:txBody>
      </p:sp>
      <p:sp>
        <p:nvSpPr>
          <p:cNvPr id="28" name="Google Shape;28;p3"/>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29" name="Google Shape;29;p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30" name="Google Shape;30;p3">
            <a:hlinkClick/>
          </p:cNvPr>
          <p:cNvSpPr/>
          <p:nvPr/>
        </p:nvSpPr>
        <p:spPr>
          <a:xfrm>
            <a:off x="8280450" y="0"/>
            <a:ext cx="863400" cy="454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1" name="Google Shape;31;p3">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32" name="Google Shape;32;p3">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33" name="Google Shape;33;p3">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34" name="Shape 34"/>
        <p:cNvGrpSpPr/>
        <p:nvPr/>
      </p:nvGrpSpPr>
      <p:grpSpPr>
        <a:xfrm>
          <a:off x="0" y="0"/>
          <a:ext cx="0" cy="0"/>
          <a:chOff x="0" y="0"/>
          <a:chExt cx="0" cy="0"/>
        </a:xfrm>
      </p:grpSpPr>
      <p:grpSp>
        <p:nvGrpSpPr>
          <p:cNvPr id="35" name="Google Shape;35;p4"/>
          <p:cNvGrpSpPr/>
          <p:nvPr/>
        </p:nvGrpSpPr>
        <p:grpSpPr>
          <a:xfrm>
            <a:off x="830392" y="1191256"/>
            <a:ext cx="745763" cy="45826"/>
            <a:chOff x="4580561" y="2589004"/>
            <a:chExt cx="1064464" cy="25200"/>
          </a:xfrm>
        </p:grpSpPr>
        <p:sp>
          <p:nvSpPr>
            <p:cNvPr id="36" name="Google Shape;36;p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 name="Google Shape;38;p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39" name="Google Shape;39;p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40" name="Google Shape;40;p4">
            <a:hlinkClick/>
          </p:cNvPr>
          <p:cNvSpPr/>
          <p:nvPr/>
        </p:nvSpPr>
        <p:spPr>
          <a:xfrm>
            <a:off x="8280450" y="0"/>
            <a:ext cx="863400" cy="454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 name="Google Shape;41;p4">
            <a:hlinkClick/>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42" name="Google Shape;42;p4">
            <a:hlinkClick/>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43" name="Google Shape;43;p4">
            <a:hlinkClick/>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4" name="Shape 44"/>
        <p:cNvGrpSpPr/>
        <p:nvPr/>
      </p:nvGrpSpPr>
      <p:grpSpPr>
        <a:xfrm>
          <a:off x="0" y="0"/>
          <a:ext cx="0" cy="0"/>
          <a:chOff x="0" y="0"/>
          <a:chExt cx="0" cy="0"/>
        </a:xfrm>
      </p:grpSpPr>
      <p:sp>
        <p:nvSpPr>
          <p:cNvPr id="45" name="Google Shape;45;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 name="Google Shape;46;p5"/>
          <p:cNvGrpSpPr/>
          <p:nvPr/>
        </p:nvGrpSpPr>
        <p:grpSpPr>
          <a:xfrm>
            <a:off x="830392" y="1191256"/>
            <a:ext cx="745763" cy="45826"/>
            <a:chOff x="4580561" y="2589004"/>
            <a:chExt cx="1064464" cy="25200"/>
          </a:xfrm>
        </p:grpSpPr>
        <p:sp>
          <p:nvSpPr>
            <p:cNvPr id="47" name="Google Shape;47;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 name="Google Shape;49;p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50" name="Google Shape;50;p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51" name="Google Shape;51;p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52" name="Google Shape;52;p5">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3" name="Google Shape;53;p5">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54" name="Google Shape;54;p5">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55" name="Google Shape;55;p5">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only">
  <p:cSld name="TITLE_AND_BODY_1">
    <p:spTree>
      <p:nvGrpSpPr>
        <p:cNvPr id="56" name="Shape 56"/>
        <p:cNvGrpSpPr/>
        <p:nvPr/>
      </p:nvGrpSpPr>
      <p:grpSpPr>
        <a:xfrm>
          <a:off x="0" y="0"/>
          <a:ext cx="0" cy="0"/>
          <a:chOff x="0" y="0"/>
          <a:chExt cx="0" cy="0"/>
        </a:xfrm>
      </p:grpSpPr>
      <p:sp>
        <p:nvSpPr>
          <p:cNvPr id="57" name="Google Shape;57;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59" name="Google Shape;59;p6">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0" name="Google Shape;60;p6">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61" name="Google Shape;61;p6">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62" name="Google Shape;62;p6">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
        <p:nvSpPr>
          <p:cNvPr id="63" name="Google Shape;63;p6"/>
          <p:cNvSpPr txBox="1"/>
          <p:nvPr>
            <p:ph idx="1" type="body"/>
          </p:nvPr>
        </p:nvSpPr>
        <p:spPr>
          <a:xfrm>
            <a:off x="729450" y="1068650"/>
            <a:ext cx="7688700" cy="10344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_alt2">
  <p:cSld name="TITLE_AND_BODY_1_1">
    <p:spTree>
      <p:nvGrpSpPr>
        <p:cNvPr id="64" name="Shape 64"/>
        <p:cNvGrpSpPr/>
        <p:nvPr/>
      </p:nvGrpSpPr>
      <p:grpSpPr>
        <a:xfrm>
          <a:off x="0" y="0"/>
          <a:ext cx="0" cy="0"/>
          <a:chOff x="0" y="0"/>
          <a:chExt cx="0" cy="0"/>
        </a:xfrm>
      </p:grpSpPr>
      <p:pic>
        <p:nvPicPr>
          <p:cNvPr descr="shutterstock_31891705.jpg" id="65" name="Google Shape;65;p7"/>
          <p:cNvPicPr preferRelativeResize="0"/>
          <p:nvPr/>
        </p:nvPicPr>
        <p:blipFill rotWithShape="1">
          <a:blip r:embed="rId2">
            <a:alphaModFix/>
          </a:blip>
          <a:srcRect b="11971" l="0" r="0" t="11971"/>
          <a:stretch/>
        </p:blipFill>
        <p:spPr>
          <a:xfrm>
            <a:off x="0" y="487825"/>
            <a:ext cx="9143999" cy="4655673"/>
          </a:xfrm>
          <a:prstGeom prst="rect">
            <a:avLst/>
          </a:prstGeom>
          <a:noFill/>
          <a:ln>
            <a:noFill/>
          </a:ln>
        </p:spPr>
      </p:pic>
      <p:sp>
        <p:nvSpPr>
          <p:cNvPr id="66" name="Google Shape;66;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r">
              <a:spcBef>
                <a:spcPts val="0"/>
              </a:spcBef>
              <a:spcAft>
                <a:spcPts val="0"/>
              </a:spcAft>
              <a:buNone/>
            </a:pPr>
            <a:fld id="{00000000-1234-1234-1234-123412341234}" type="slidenum">
              <a:rPr lang="en-GB"/>
              <a:t>‹#›</a:t>
            </a:fld>
            <a:endParaRPr/>
          </a:p>
        </p:txBody>
      </p:sp>
      <p:sp>
        <p:nvSpPr>
          <p:cNvPr id="68" name="Google Shape;68;p7">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9" name="Google Shape;69;p7">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70" name="Google Shape;70;p7">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71" name="Google Shape;71;p7">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
        <p:nvSpPr>
          <p:cNvPr id="72" name="Google Shape;72;p7"/>
          <p:cNvSpPr txBox="1"/>
          <p:nvPr>
            <p:ph type="title"/>
          </p:nvPr>
        </p:nvSpPr>
        <p:spPr>
          <a:xfrm>
            <a:off x="729450" y="2056375"/>
            <a:ext cx="58875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3" name="Shape 73"/>
        <p:cNvGrpSpPr/>
        <p:nvPr/>
      </p:nvGrpSpPr>
      <p:grpSpPr>
        <a:xfrm>
          <a:off x="0" y="0"/>
          <a:ext cx="0" cy="0"/>
          <a:chOff x="0" y="0"/>
          <a:chExt cx="0" cy="0"/>
        </a:xfrm>
      </p:grpSpPr>
      <p:sp>
        <p:nvSpPr>
          <p:cNvPr id="74" name="Google Shape;74;p8"/>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 name="Google Shape;75;p8"/>
          <p:cNvGrpSpPr/>
          <p:nvPr/>
        </p:nvGrpSpPr>
        <p:grpSpPr>
          <a:xfrm>
            <a:off x="830392" y="1191256"/>
            <a:ext cx="745763" cy="45826"/>
            <a:chOff x="4580561" y="2589004"/>
            <a:chExt cx="1064464" cy="25200"/>
          </a:xfrm>
        </p:grpSpPr>
        <p:sp>
          <p:nvSpPr>
            <p:cNvPr id="76" name="Google Shape;76;p8"/>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 name="Google Shape;78;p8"/>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79" name="Google Shape;79;p8"/>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80" name="Google Shape;80;p8"/>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81" name="Google Shape;81;p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82" name="Google Shape;82;p8">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3" name="Google Shape;83;p8">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84" name="Google Shape;84;p8">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85" name="Google Shape;85;p8">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6" name="Shape 86"/>
        <p:cNvGrpSpPr/>
        <p:nvPr/>
      </p:nvGrpSpPr>
      <p:grpSpPr>
        <a:xfrm>
          <a:off x="0" y="0"/>
          <a:ext cx="0" cy="0"/>
          <a:chOff x="0" y="0"/>
          <a:chExt cx="0" cy="0"/>
        </a:xfrm>
      </p:grpSpPr>
      <p:sp>
        <p:nvSpPr>
          <p:cNvPr id="87" name="Google Shape;87;p9"/>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 name="Google Shape;88;p9"/>
          <p:cNvGrpSpPr/>
          <p:nvPr/>
        </p:nvGrpSpPr>
        <p:grpSpPr>
          <a:xfrm>
            <a:off x="830392" y="1191256"/>
            <a:ext cx="745763" cy="45826"/>
            <a:chOff x="4580561" y="2589004"/>
            <a:chExt cx="1064464" cy="25200"/>
          </a:xfrm>
        </p:grpSpPr>
        <p:sp>
          <p:nvSpPr>
            <p:cNvPr id="89" name="Google Shape;89;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 name="Google Shape;91;p9"/>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92" name="Google Shape;92;p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93" name="Google Shape;93;p9">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4" name="Google Shape;94;p9">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95" name="Google Shape;95;p9">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96" name="Google Shape;96;p9">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97" name="Shape 97"/>
        <p:cNvGrpSpPr/>
        <p:nvPr/>
      </p:nvGrpSpPr>
      <p:grpSpPr>
        <a:xfrm>
          <a:off x="0" y="0"/>
          <a:ext cx="0" cy="0"/>
          <a:chOff x="0" y="0"/>
          <a:chExt cx="0" cy="0"/>
        </a:xfrm>
      </p:grpSpPr>
      <p:sp>
        <p:nvSpPr>
          <p:cNvPr id="98" name="Google Shape;98;p10"/>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9" name="Google Shape;99;p10"/>
          <p:cNvGrpSpPr/>
          <p:nvPr/>
        </p:nvGrpSpPr>
        <p:grpSpPr>
          <a:xfrm>
            <a:off x="830392" y="1191256"/>
            <a:ext cx="745763" cy="45826"/>
            <a:chOff x="4580561" y="2589004"/>
            <a:chExt cx="1064464" cy="25200"/>
          </a:xfrm>
        </p:grpSpPr>
        <p:sp>
          <p:nvSpPr>
            <p:cNvPr id="100" name="Google Shape;100;p10"/>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0"/>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2" name="Google Shape;102;p10"/>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103" name="Google Shape;103;p10"/>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04" name="Google Shape;104;p1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05" name="Google Shape;105;p10">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6" name="Google Shape;106;p10">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07" name="Google Shape;107;p10">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08" name="Google Shape;108;p10">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2.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SzPts val="2800"/>
              <a:buFont typeface="Raleway"/>
              <a:buNone/>
              <a:defRPr b="1" sz="2800">
                <a:latin typeface="Raleway"/>
                <a:ea typeface="Raleway"/>
                <a:cs typeface="Raleway"/>
                <a:sym typeface="Raleway"/>
              </a:defRPr>
            </a:lvl1pPr>
            <a:lvl2pPr lvl="1" rtl="0">
              <a:spcBef>
                <a:spcPts val="0"/>
              </a:spcBef>
              <a:spcAft>
                <a:spcPts val="0"/>
              </a:spcAft>
              <a:buSzPts val="2800"/>
              <a:buFont typeface="Raleway"/>
              <a:buNone/>
              <a:defRPr b="1" sz="2800">
                <a:latin typeface="Raleway"/>
                <a:ea typeface="Raleway"/>
                <a:cs typeface="Raleway"/>
                <a:sym typeface="Raleway"/>
              </a:defRPr>
            </a:lvl2pPr>
            <a:lvl3pPr lvl="2" rtl="0">
              <a:spcBef>
                <a:spcPts val="0"/>
              </a:spcBef>
              <a:spcAft>
                <a:spcPts val="0"/>
              </a:spcAft>
              <a:buSzPts val="2800"/>
              <a:buFont typeface="Raleway"/>
              <a:buNone/>
              <a:defRPr b="1" sz="2800">
                <a:latin typeface="Raleway"/>
                <a:ea typeface="Raleway"/>
                <a:cs typeface="Raleway"/>
                <a:sym typeface="Raleway"/>
              </a:defRPr>
            </a:lvl3pPr>
            <a:lvl4pPr lvl="3" rtl="0">
              <a:spcBef>
                <a:spcPts val="0"/>
              </a:spcBef>
              <a:spcAft>
                <a:spcPts val="0"/>
              </a:spcAft>
              <a:buSzPts val="2800"/>
              <a:buFont typeface="Raleway"/>
              <a:buNone/>
              <a:defRPr b="1" sz="2800">
                <a:latin typeface="Raleway"/>
                <a:ea typeface="Raleway"/>
                <a:cs typeface="Raleway"/>
                <a:sym typeface="Raleway"/>
              </a:defRPr>
            </a:lvl4pPr>
            <a:lvl5pPr lvl="4" rtl="0">
              <a:spcBef>
                <a:spcPts val="0"/>
              </a:spcBef>
              <a:spcAft>
                <a:spcPts val="0"/>
              </a:spcAft>
              <a:buSzPts val="2800"/>
              <a:buFont typeface="Raleway"/>
              <a:buNone/>
              <a:defRPr b="1" sz="2800">
                <a:latin typeface="Raleway"/>
                <a:ea typeface="Raleway"/>
                <a:cs typeface="Raleway"/>
                <a:sym typeface="Raleway"/>
              </a:defRPr>
            </a:lvl5pPr>
            <a:lvl6pPr lvl="5" rtl="0">
              <a:spcBef>
                <a:spcPts val="0"/>
              </a:spcBef>
              <a:spcAft>
                <a:spcPts val="0"/>
              </a:spcAft>
              <a:buSzPts val="2800"/>
              <a:buFont typeface="Raleway"/>
              <a:buNone/>
              <a:defRPr b="1" sz="2800">
                <a:latin typeface="Raleway"/>
                <a:ea typeface="Raleway"/>
                <a:cs typeface="Raleway"/>
                <a:sym typeface="Raleway"/>
              </a:defRPr>
            </a:lvl6pPr>
            <a:lvl7pPr lvl="6" rtl="0">
              <a:spcBef>
                <a:spcPts val="0"/>
              </a:spcBef>
              <a:spcAft>
                <a:spcPts val="0"/>
              </a:spcAft>
              <a:buSzPts val="2800"/>
              <a:buFont typeface="Raleway"/>
              <a:buNone/>
              <a:defRPr b="1" sz="2800">
                <a:latin typeface="Raleway"/>
                <a:ea typeface="Raleway"/>
                <a:cs typeface="Raleway"/>
                <a:sym typeface="Raleway"/>
              </a:defRPr>
            </a:lvl7pPr>
            <a:lvl8pPr lvl="7" rtl="0">
              <a:spcBef>
                <a:spcPts val="0"/>
              </a:spcBef>
              <a:spcAft>
                <a:spcPts val="0"/>
              </a:spcAft>
              <a:buSzPts val="2800"/>
              <a:buFont typeface="Raleway"/>
              <a:buNone/>
              <a:defRPr b="1" sz="2800">
                <a:latin typeface="Raleway"/>
                <a:ea typeface="Raleway"/>
                <a:cs typeface="Raleway"/>
                <a:sym typeface="Raleway"/>
              </a:defRPr>
            </a:lvl8pPr>
            <a:lvl9pPr lvl="8" rtl="0">
              <a:spcBef>
                <a:spcPts val="0"/>
              </a:spcBef>
              <a:spcAft>
                <a:spcPts val="0"/>
              </a:spcAft>
              <a:buSzPts val="2800"/>
              <a:buFont typeface="Raleway"/>
              <a:buNone/>
              <a:defRPr b="1" sz="2800">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rtl="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rtl="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accent1"/>
                </a:solidFill>
                <a:latin typeface="Lato"/>
                <a:ea typeface="Lato"/>
                <a:cs typeface="Lato"/>
                <a:sym typeface="Lato"/>
              </a:defRPr>
            </a:lvl1pPr>
            <a:lvl2pPr lvl="1" rtl="0" algn="r">
              <a:buNone/>
              <a:defRPr sz="1000">
                <a:solidFill>
                  <a:schemeClr val="accent1"/>
                </a:solidFill>
                <a:latin typeface="Lato"/>
                <a:ea typeface="Lato"/>
                <a:cs typeface="Lato"/>
                <a:sym typeface="Lato"/>
              </a:defRPr>
            </a:lvl2pPr>
            <a:lvl3pPr lvl="2" rtl="0" algn="r">
              <a:buNone/>
              <a:defRPr sz="1000">
                <a:solidFill>
                  <a:schemeClr val="accent1"/>
                </a:solidFill>
                <a:latin typeface="Lato"/>
                <a:ea typeface="Lato"/>
                <a:cs typeface="Lato"/>
                <a:sym typeface="Lato"/>
              </a:defRPr>
            </a:lvl3pPr>
            <a:lvl4pPr lvl="3" rtl="0" algn="r">
              <a:buNone/>
              <a:defRPr sz="1000">
                <a:solidFill>
                  <a:schemeClr val="accent1"/>
                </a:solidFill>
                <a:latin typeface="Lato"/>
                <a:ea typeface="Lato"/>
                <a:cs typeface="Lato"/>
                <a:sym typeface="Lato"/>
              </a:defRPr>
            </a:lvl4pPr>
            <a:lvl5pPr lvl="4" rtl="0" algn="r">
              <a:buNone/>
              <a:defRPr sz="1000">
                <a:solidFill>
                  <a:schemeClr val="accent1"/>
                </a:solidFill>
                <a:latin typeface="Lato"/>
                <a:ea typeface="Lato"/>
                <a:cs typeface="Lato"/>
                <a:sym typeface="Lato"/>
              </a:defRPr>
            </a:lvl5pPr>
            <a:lvl6pPr lvl="5" rtl="0" algn="r">
              <a:buNone/>
              <a:defRPr sz="1000">
                <a:solidFill>
                  <a:schemeClr val="accent1"/>
                </a:solidFill>
                <a:latin typeface="Lato"/>
                <a:ea typeface="Lato"/>
                <a:cs typeface="Lato"/>
                <a:sym typeface="Lato"/>
              </a:defRPr>
            </a:lvl6pPr>
            <a:lvl7pPr lvl="6" rtl="0" algn="r">
              <a:buNone/>
              <a:defRPr sz="1000">
                <a:solidFill>
                  <a:schemeClr val="accent1"/>
                </a:solidFill>
                <a:latin typeface="Lato"/>
                <a:ea typeface="Lato"/>
                <a:cs typeface="Lato"/>
                <a:sym typeface="Lato"/>
              </a:defRPr>
            </a:lvl7pPr>
            <a:lvl8pPr lvl="7" rtl="0" algn="r">
              <a:buNone/>
              <a:defRPr sz="1000">
                <a:solidFill>
                  <a:schemeClr val="accent1"/>
                </a:solidFill>
                <a:latin typeface="Lato"/>
                <a:ea typeface="Lato"/>
                <a:cs typeface="Lato"/>
                <a:sym typeface="Lato"/>
              </a:defRPr>
            </a:lvl8pPr>
            <a:lvl9pPr lvl="8" rtl="0"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5.png"/><Relationship Id="rId4" Type="http://schemas.openxmlformats.org/officeDocument/2006/relationships/image" Target="../media/image1.png"/><Relationship Id="rId5" Type="http://schemas.openxmlformats.org/officeDocument/2006/relationships/image" Target="../media/image1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 Id="rId3" Type="http://schemas.openxmlformats.org/officeDocument/2006/relationships/hyperlink" Target="http://www.youtube.com/watch?v=RhcowoaqfI8" TargetMode="External"/><Relationship Id="rId4" Type="http://schemas.openxmlformats.org/officeDocument/2006/relationships/image" Target="../media/image12.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4.png"/><Relationship Id="rId4" Type="http://schemas.openxmlformats.org/officeDocument/2006/relationships/image" Target="../media/image2.png"/><Relationship Id="rId5" Type="http://schemas.openxmlformats.org/officeDocument/2006/relationships/image" Target="../media/image1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5.png"/><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image" Target="../media/image8.png"/><Relationship Id="rId4" Type="http://schemas.openxmlformats.org/officeDocument/2006/relationships/image" Target="../media/image13.png"/><Relationship Id="rId5" Type="http://schemas.openxmlformats.org/officeDocument/2006/relationships/image" Target="../media/image6.png"/><Relationship Id="rId6" Type="http://schemas.openxmlformats.org/officeDocument/2006/relationships/image" Target="../media/image10.png"/><Relationship Id="rId7" Type="http://schemas.openxmlformats.org/officeDocument/2006/relationships/image" Target="../media/image4.png"/><Relationship Id="rId8"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4.png"/><Relationship Id="rId4" Type="http://schemas.openxmlformats.org/officeDocument/2006/relationships/image" Target="../media/image2.png"/><Relationship Id="rId5" Type="http://schemas.openxmlformats.org/officeDocument/2006/relationships/image" Target="../media/image7.png"/><Relationship Id="rId6" Type="http://schemas.openxmlformats.org/officeDocument/2006/relationships/image" Target="../media/image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4.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xml"/><Relationship Id="rId3" Type="http://schemas.openxmlformats.org/officeDocument/2006/relationships/image" Target="../media/image4.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xml"/><Relationship Id="rId3" Type="http://schemas.openxmlformats.org/officeDocument/2006/relationships/image" Target="../media/image23.jpg"/><Relationship Id="rId4" Type="http://schemas.openxmlformats.org/officeDocument/2006/relationships/image" Target="../media/image4.png"/><Relationship Id="rId5" Type="http://schemas.openxmlformats.org/officeDocument/2006/relationships/image" Target="../media/image2.png"/><Relationship Id="rId6" Type="http://schemas.openxmlformats.org/officeDocument/2006/relationships/image" Target="../media/image14.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xml"/><Relationship Id="rId3" Type="http://schemas.openxmlformats.org/officeDocument/2006/relationships/image" Target="../media/image4.png"/><Relationship Id="rId4" Type="http://schemas.openxmlformats.org/officeDocument/2006/relationships/image" Target="../media/image2.png"/><Relationship Id="rId5" Type="http://schemas.openxmlformats.org/officeDocument/2006/relationships/image" Target="../media/image18.png"/><Relationship Id="rId6" Type="http://schemas.openxmlformats.org/officeDocument/2006/relationships/image" Target="../media/image1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 Id="rId3" Type="http://schemas.openxmlformats.org/officeDocument/2006/relationships/image" Target="../media/image4.png"/><Relationship Id="rId4" Type="http://schemas.openxmlformats.org/officeDocument/2006/relationships/image" Target="../media/image21.png"/><Relationship Id="rId5" Type="http://schemas.openxmlformats.org/officeDocument/2006/relationships/image" Target="../media/image22.png"/><Relationship Id="rId6"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 Id="rId3" Type="http://schemas.openxmlformats.org/officeDocument/2006/relationships/image" Target="../media/image4.png"/><Relationship Id="rId4" Type="http://schemas.openxmlformats.org/officeDocument/2006/relationships/image" Target="../media/image20.png"/><Relationship Id="rId5" Type="http://schemas.openxmlformats.org/officeDocument/2006/relationships/image" Target="../media/image2.png"/><Relationship Id="rId6"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18"/>
          <p:cNvSpPr txBox="1"/>
          <p:nvPr>
            <p:ph type="ctrTitle"/>
          </p:nvPr>
        </p:nvSpPr>
        <p:spPr>
          <a:xfrm>
            <a:off x="1901825" y="1481625"/>
            <a:ext cx="3675300" cy="83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4800">
                <a:solidFill>
                  <a:srgbClr val="000000"/>
                </a:solidFill>
              </a:rPr>
              <a:t>SNOWRIDE</a:t>
            </a:r>
            <a:endParaRPr/>
          </a:p>
        </p:txBody>
      </p:sp>
      <p:pic>
        <p:nvPicPr>
          <p:cNvPr id="177" name="Google Shape;177;p18"/>
          <p:cNvPicPr preferRelativeResize="0"/>
          <p:nvPr/>
        </p:nvPicPr>
        <p:blipFill>
          <a:blip r:embed="rId3">
            <a:alphaModFix/>
          </a:blip>
          <a:stretch>
            <a:fillRect/>
          </a:stretch>
        </p:blipFill>
        <p:spPr>
          <a:xfrm>
            <a:off x="0" y="-53150"/>
            <a:ext cx="9144000" cy="648275"/>
          </a:xfrm>
          <a:prstGeom prst="rect">
            <a:avLst/>
          </a:prstGeom>
          <a:noFill/>
          <a:ln>
            <a:noFill/>
          </a:ln>
        </p:spPr>
      </p:pic>
      <p:sp>
        <p:nvSpPr>
          <p:cNvPr id="178" name="Google Shape;178;p1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179" name="Google Shape;179;p18"/>
          <p:cNvSpPr txBox="1"/>
          <p:nvPr/>
        </p:nvSpPr>
        <p:spPr>
          <a:xfrm>
            <a:off x="2066875" y="2259950"/>
            <a:ext cx="32055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Lato"/>
                <a:ea typeface="Lato"/>
                <a:cs typeface="Lato"/>
                <a:sym typeface="Lato"/>
              </a:rPr>
              <a:t>A </a:t>
            </a:r>
            <a:r>
              <a:rPr lang="en-GB">
                <a:latin typeface="Lato"/>
                <a:ea typeface="Lato"/>
                <a:cs typeface="Lato"/>
                <a:sym typeface="Lato"/>
              </a:rPr>
              <a:t>platform</a:t>
            </a:r>
            <a:r>
              <a:rPr lang="en-GB">
                <a:latin typeface="Lato"/>
                <a:ea typeface="Lato"/>
                <a:cs typeface="Lato"/>
                <a:sym typeface="Lato"/>
              </a:rPr>
              <a:t> for skiers to find a ride and get to the destination safely</a:t>
            </a:r>
            <a:endParaRPr>
              <a:latin typeface="Lato"/>
              <a:ea typeface="Lato"/>
              <a:cs typeface="Lato"/>
              <a:sym typeface="Lato"/>
            </a:endParaRPr>
          </a:p>
        </p:txBody>
      </p:sp>
      <p:pic>
        <p:nvPicPr>
          <p:cNvPr id="180" name="Google Shape;180;p18"/>
          <p:cNvPicPr preferRelativeResize="0"/>
          <p:nvPr/>
        </p:nvPicPr>
        <p:blipFill>
          <a:blip r:embed="rId4">
            <a:alphaModFix/>
          </a:blip>
          <a:stretch>
            <a:fillRect/>
          </a:stretch>
        </p:blipFill>
        <p:spPr>
          <a:xfrm>
            <a:off x="838800" y="1665525"/>
            <a:ext cx="941017" cy="393600"/>
          </a:xfrm>
          <a:prstGeom prst="rect">
            <a:avLst/>
          </a:prstGeom>
          <a:noFill/>
          <a:ln>
            <a:noFill/>
          </a:ln>
          <a:effectLst>
            <a:outerShdw blurRad="57150" rotWithShape="0" algn="bl" dir="5400000" dist="19050">
              <a:srgbClr val="000000">
                <a:alpha val="50000"/>
              </a:srgbClr>
            </a:outerShdw>
            <a:reflection blurRad="0" dir="5400000" dist="38100" endA="0" endPos="27000" fadeDir="5400012" kx="0" rotWithShape="0" algn="bl" stPos="0" sy="-100000" ky="0"/>
          </a:effectLst>
        </p:spPr>
      </p:pic>
      <p:pic>
        <p:nvPicPr>
          <p:cNvPr id="181" name="Google Shape;181;p18"/>
          <p:cNvPicPr preferRelativeResize="0"/>
          <p:nvPr/>
        </p:nvPicPr>
        <p:blipFill>
          <a:blip r:embed="rId5">
            <a:alphaModFix/>
          </a:blip>
          <a:stretch>
            <a:fillRect/>
          </a:stretch>
        </p:blipFill>
        <p:spPr>
          <a:xfrm>
            <a:off x="5861775" y="595125"/>
            <a:ext cx="1477350" cy="306350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2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306" name="Google Shape;306;p27"/>
          <p:cNvSpPr/>
          <p:nvPr/>
        </p:nvSpPr>
        <p:spPr>
          <a:xfrm>
            <a:off x="0" y="0"/>
            <a:ext cx="9144000" cy="51435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07" name="Google Shape;307;p27" title="UW INFO 360 Au 2022 - {A1} {SNOWRIDE}">
            <a:hlinkClick r:id="rId3"/>
          </p:cNvPr>
          <p:cNvPicPr preferRelativeResize="0"/>
          <p:nvPr/>
        </p:nvPicPr>
        <p:blipFill>
          <a:blip r:embed="rId4">
            <a:alphaModFix/>
          </a:blip>
          <a:stretch>
            <a:fillRect/>
          </a:stretch>
        </p:blipFill>
        <p:spPr>
          <a:xfrm>
            <a:off x="1179200" y="0"/>
            <a:ext cx="6785592" cy="51435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7"/>
                                        </p:tgtEl>
                                        <p:attrNameLst>
                                          <p:attrName>style.visibility</p:attrName>
                                        </p:attrNameLst>
                                      </p:cBhvr>
                                      <p:to>
                                        <p:strVal val="visible"/>
                                      </p:to>
                                    </p:set>
                                    <p:animEffect filter="fade" transition="in">
                                      <p:cBhvr>
                                        <p:cTn dur="1000"/>
                                        <p:tgtEl>
                                          <p:spTgt spid="30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EFF"/>
        </a:solidFill>
      </p:bgPr>
    </p:bg>
    <p:spTree>
      <p:nvGrpSpPr>
        <p:cNvPr id="311" name="Shape 311"/>
        <p:cNvGrpSpPr/>
        <p:nvPr/>
      </p:nvGrpSpPr>
      <p:grpSpPr>
        <a:xfrm>
          <a:off x="0" y="0"/>
          <a:ext cx="0" cy="0"/>
          <a:chOff x="0" y="0"/>
          <a:chExt cx="0" cy="0"/>
        </a:xfrm>
      </p:grpSpPr>
      <p:pic>
        <p:nvPicPr>
          <p:cNvPr id="312" name="Google Shape;312;p28"/>
          <p:cNvPicPr preferRelativeResize="0"/>
          <p:nvPr/>
        </p:nvPicPr>
        <p:blipFill>
          <a:blip r:embed="rId3">
            <a:alphaModFix/>
          </a:blip>
          <a:stretch>
            <a:fillRect/>
          </a:stretch>
        </p:blipFill>
        <p:spPr>
          <a:xfrm>
            <a:off x="-23175" y="152400"/>
            <a:ext cx="4595175" cy="4991100"/>
          </a:xfrm>
          <a:prstGeom prst="rect">
            <a:avLst/>
          </a:prstGeom>
          <a:noFill/>
          <a:ln>
            <a:noFill/>
          </a:ln>
        </p:spPr>
      </p:pic>
      <p:pic>
        <p:nvPicPr>
          <p:cNvPr id="313" name="Google Shape;313;p28"/>
          <p:cNvPicPr preferRelativeResize="0"/>
          <p:nvPr/>
        </p:nvPicPr>
        <p:blipFill>
          <a:blip r:embed="rId3">
            <a:alphaModFix/>
          </a:blip>
          <a:stretch>
            <a:fillRect/>
          </a:stretch>
        </p:blipFill>
        <p:spPr>
          <a:xfrm>
            <a:off x="-46350" y="0"/>
            <a:ext cx="9190349" cy="657225"/>
          </a:xfrm>
          <a:prstGeom prst="rect">
            <a:avLst/>
          </a:prstGeom>
          <a:noFill/>
          <a:ln>
            <a:noFill/>
          </a:ln>
        </p:spPr>
      </p:pic>
      <p:sp>
        <p:nvSpPr>
          <p:cNvPr id="314" name="Google Shape;314;p28"/>
          <p:cNvSpPr txBox="1"/>
          <p:nvPr>
            <p:ph type="title"/>
          </p:nvPr>
        </p:nvSpPr>
        <p:spPr>
          <a:xfrm>
            <a:off x="856975" y="1318950"/>
            <a:ext cx="2455800" cy="567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CHALLENGES</a:t>
            </a:r>
            <a:endParaRPr/>
          </a:p>
        </p:txBody>
      </p:sp>
      <p:sp>
        <p:nvSpPr>
          <p:cNvPr id="315" name="Google Shape;315;p28"/>
          <p:cNvSpPr txBox="1"/>
          <p:nvPr>
            <p:ph type="title"/>
          </p:nvPr>
        </p:nvSpPr>
        <p:spPr>
          <a:xfrm>
            <a:off x="4771575" y="1318950"/>
            <a:ext cx="3300900" cy="567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NEXT STEPS</a:t>
            </a:r>
            <a:endParaRPr/>
          </a:p>
        </p:txBody>
      </p:sp>
      <p:sp>
        <p:nvSpPr>
          <p:cNvPr id="316" name="Google Shape;316;p2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317" name="Google Shape;317;p28"/>
          <p:cNvSpPr/>
          <p:nvPr/>
        </p:nvSpPr>
        <p:spPr>
          <a:xfrm>
            <a:off x="856965" y="2162875"/>
            <a:ext cx="328800" cy="328800"/>
          </a:xfrm>
          <a:prstGeom prst="ellipse">
            <a:avLst/>
          </a:prstGeom>
          <a:solidFill>
            <a:srgbClr val="00BF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000">
                <a:solidFill>
                  <a:srgbClr val="FFFFFF"/>
                </a:solidFill>
              </a:rPr>
              <a:t>1</a:t>
            </a:r>
            <a:endParaRPr b="1" sz="1000">
              <a:solidFill>
                <a:srgbClr val="FFFFFF"/>
              </a:solidFill>
            </a:endParaRPr>
          </a:p>
        </p:txBody>
      </p:sp>
      <p:sp>
        <p:nvSpPr>
          <p:cNvPr id="318" name="Google Shape;318;p28"/>
          <p:cNvSpPr txBox="1"/>
          <p:nvPr>
            <p:ph idx="2" type="body"/>
          </p:nvPr>
        </p:nvSpPr>
        <p:spPr>
          <a:xfrm>
            <a:off x="1303876" y="2054975"/>
            <a:ext cx="3104100" cy="1051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600">
                <a:solidFill>
                  <a:schemeClr val="dk2"/>
                </a:solidFill>
              </a:rPr>
              <a:t>Ensure the app can address users’ need of getting a ride while providing </a:t>
            </a:r>
            <a:r>
              <a:rPr lang="en-GB" sz="1600">
                <a:solidFill>
                  <a:schemeClr val="dk2"/>
                </a:solidFill>
                <a:highlight>
                  <a:srgbClr val="CFE2F3"/>
                </a:highlight>
              </a:rPr>
              <a:t>other services</a:t>
            </a:r>
            <a:r>
              <a:rPr lang="en-GB" sz="1600">
                <a:solidFill>
                  <a:schemeClr val="dk2"/>
                </a:solidFill>
              </a:rPr>
              <a:t> that they might need</a:t>
            </a:r>
            <a:endParaRPr sz="1600">
              <a:solidFill>
                <a:schemeClr val="dk2"/>
              </a:solidFill>
              <a:highlight>
                <a:srgbClr val="CFE2F3"/>
              </a:highlight>
            </a:endParaRPr>
          </a:p>
        </p:txBody>
      </p:sp>
      <p:sp>
        <p:nvSpPr>
          <p:cNvPr id="319" name="Google Shape;319;p28"/>
          <p:cNvSpPr/>
          <p:nvPr/>
        </p:nvSpPr>
        <p:spPr>
          <a:xfrm>
            <a:off x="856965" y="3385275"/>
            <a:ext cx="328800" cy="328800"/>
          </a:xfrm>
          <a:prstGeom prst="ellipse">
            <a:avLst/>
          </a:prstGeom>
          <a:solidFill>
            <a:srgbClr val="00BF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000">
                <a:solidFill>
                  <a:srgbClr val="FFFFFF"/>
                </a:solidFill>
              </a:rPr>
              <a:t>2</a:t>
            </a:r>
            <a:endParaRPr b="1" sz="1000">
              <a:solidFill>
                <a:srgbClr val="FFFFFF"/>
              </a:solidFill>
            </a:endParaRPr>
          </a:p>
        </p:txBody>
      </p:sp>
      <p:sp>
        <p:nvSpPr>
          <p:cNvPr id="320" name="Google Shape;320;p28"/>
          <p:cNvSpPr txBox="1"/>
          <p:nvPr>
            <p:ph idx="2" type="body"/>
          </p:nvPr>
        </p:nvSpPr>
        <p:spPr>
          <a:xfrm>
            <a:off x="1303876" y="3289100"/>
            <a:ext cx="3243000" cy="1051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600">
                <a:solidFill>
                  <a:srgbClr val="000000"/>
                </a:solidFill>
              </a:rPr>
              <a:t>Developing features that </a:t>
            </a:r>
            <a:r>
              <a:rPr lang="en-GB" sz="1600">
                <a:solidFill>
                  <a:srgbClr val="000000"/>
                </a:solidFill>
                <a:highlight>
                  <a:srgbClr val="CFE2F3"/>
                </a:highlight>
              </a:rPr>
              <a:t>protects user privacy </a:t>
            </a:r>
            <a:r>
              <a:rPr lang="en-GB" sz="1600">
                <a:solidFill>
                  <a:srgbClr val="000000"/>
                </a:solidFill>
              </a:rPr>
              <a:t>and </a:t>
            </a:r>
            <a:r>
              <a:rPr lang="en-GB" sz="1600">
                <a:solidFill>
                  <a:srgbClr val="000000"/>
                </a:solidFill>
                <a:highlight>
                  <a:srgbClr val="CFE2F3"/>
                </a:highlight>
              </a:rPr>
              <a:t>information security</a:t>
            </a:r>
            <a:endParaRPr sz="1600">
              <a:solidFill>
                <a:srgbClr val="000000"/>
              </a:solidFill>
              <a:highlight>
                <a:srgbClr val="CFE2F3"/>
              </a:highlight>
            </a:endParaRPr>
          </a:p>
        </p:txBody>
      </p:sp>
      <p:sp>
        <p:nvSpPr>
          <p:cNvPr id="321" name="Google Shape;321;p28"/>
          <p:cNvSpPr/>
          <p:nvPr/>
        </p:nvSpPr>
        <p:spPr>
          <a:xfrm>
            <a:off x="4771684" y="2162875"/>
            <a:ext cx="328800" cy="328800"/>
          </a:xfrm>
          <a:prstGeom prst="ellipse">
            <a:avLst/>
          </a:prstGeom>
          <a:solidFill>
            <a:srgbClr val="00BF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000">
                <a:solidFill>
                  <a:srgbClr val="FFFFFF"/>
                </a:solidFill>
              </a:rPr>
              <a:t>1</a:t>
            </a:r>
            <a:endParaRPr b="1" sz="1000">
              <a:solidFill>
                <a:srgbClr val="FFFFFF"/>
              </a:solidFill>
            </a:endParaRPr>
          </a:p>
        </p:txBody>
      </p:sp>
      <p:sp>
        <p:nvSpPr>
          <p:cNvPr id="322" name="Google Shape;322;p28"/>
          <p:cNvSpPr txBox="1"/>
          <p:nvPr>
            <p:ph idx="2" type="body"/>
          </p:nvPr>
        </p:nvSpPr>
        <p:spPr>
          <a:xfrm>
            <a:off x="5216975" y="2054975"/>
            <a:ext cx="3458400" cy="105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600">
                <a:solidFill>
                  <a:srgbClr val="000000"/>
                </a:solidFill>
              </a:rPr>
              <a:t>Research about people’s need for forming a ski community and develop </a:t>
            </a:r>
            <a:r>
              <a:rPr lang="en-GB" sz="1600">
                <a:solidFill>
                  <a:srgbClr val="000000"/>
                </a:solidFill>
                <a:highlight>
                  <a:srgbClr val="CFE2F3"/>
                </a:highlight>
              </a:rPr>
              <a:t>social features </a:t>
            </a:r>
            <a:r>
              <a:rPr lang="en-GB" sz="1600">
                <a:solidFill>
                  <a:srgbClr val="000000"/>
                </a:solidFill>
              </a:rPr>
              <a:t>if applicable</a:t>
            </a:r>
            <a:endParaRPr sz="1600">
              <a:solidFill>
                <a:srgbClr val="000000"/>
              </a:solidFill>
            </a:endParaRPr>
          </a:p>
          <a:p>
            <a:pPr indent="0" lvl="0" marL="0" rtl="0" algn="l">
              <a:spcBef>
                <a:spcPts val="1600"/>
              </a:spcBef>
              <a:spcAft>
                <a:spcPts val="1600"/>
              </a:spcAft>
              <a:buNone/>
            </a:pPr>
            <a:r>
              <a:t/>
            </a:r>
            <a:endParaRPr sz="1100"/>
          </a:p>
        </p:txBody>
      </p:sp>
      <p:sp>
        <p:nvSpPr>
          <p:cNvPr id="323" name="Google Shape;323;p28"/>
          <p:cNvSpPr/>
          <p:nvPr/>
        </p:nvSpPr>
        <p:spPr>
          <a:xfrm>
            <a:off x="4771584" y="3397000"/>
            <a:ext cx="328800" cy="328800"/>
          </a:xfrm>
          <a:prstGeom prst="ellipse">
            <a:avLst/>
          </a:prstGeom>
          <a:solidFill>
            <a:srgbClr val="00BF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000">
                <a:solidFill>
                  <a:srgbClr val="FFFFFF"/>
                </a:solidFill>
              </a:rPr>
              <a:t>2</a:t>
            </a:r>
            <a:endParaRPr b="1" sz="1000">
              <a:solidFill>
                <a:srgbClr val="FFFFFF"/>
              </a:solidFill>
            </a:endParaRPr>
          </a:p>
        </p:txBody>
      </p:sp>
      <p:sp>
        <p:nvSpPr>
          <p:cNvPr id="324" name="Google Shape;324;p28"/>
          <p:cNvSpPr txBox="1"/>
          <p:nvPr>
            <p:ph idx="2" type="body"/>
          </p:nvPr>
        </p:nvSpPr>
        <p:spPr>
          <a:xfrm>
            <a:off x="5216875" y="3289100"/>
            <a:ext cx="2986800" cy="105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600">
                <a:solidFill>
                  <a:srgbClr val="000000"/>
                </a:solidFill>
              </a:rPr>
              <a:t>More features ensuring the </a:t>
            </a:r>
            <a:r>
              <a:rPr lang="en-GB" sz="1600">
                <a:solidFill>
                  <a:srgbClr val="000000"/>
                </a:solidFill>
                <a:highlight>
                  <a:srgbClr val="CFE2F3"/>
                </a:highlight>
              </a:rPr>
              <a:t>safety</a:t>
            </a:r>
            <a:r>
              <a:rPr lang="en-GB" sz="1600">
                <a:solidFill>
                  <a:srgbClr val="000000"/>
                </a:solidFill>
              </a:rPr>
              <a:t> of users and providing </a:t>
            </a:r>
            <a:r>
              <a:rPr lang="en-GB" sz="1600">
                <a:solidFill>
                  <a:srgbClr val="000000"/>
                </a:solidFill>
                <a:highlight>
                  <a:srgbClr val="CFE2F3"/>
                </a:highlight>
              </a:rPr>
              <a:t>customer</a:t>
            </a:r>
            <a:r>
              <a:rPr lang="en-GB" sz="1600">
                <a:solidFill>
                  <a:srgbClr val="000000"/>
                </a:solidFill>
                <a:highlight>
                  <a:srgbClr val="CFE2F3"/>
                </a:highlight>
              </a:rPr>
              <a:t> support</a:t>
            </a:r>
            <a:endParaRPr sz="1600">
              <a:solidFill>
                <a:srgbClr val="000000"/>
              </a:solidFill>
              <a:highlight>
                <a:srgbClr val="CFE2F3"/>
              </a:highlight>
            </a:endParaRPr>
          </a:p>
          <a:p>
            <a:pPr indent="0" lvl="0" marL="0" rtl="0" algn="l">
              <a:spcBef>
                <a:spcPts val="1600"/>
              </a:spcBef>
              <a:spcAft>
                <a:spcPts val="1600"/>
              </a:spcAft>
              <a:buNone/>
            </a:pPr>
            <a:r>
              <a:t/>
            </a:r>
            <a:endParaRPr sz="1100"/>
          </a:p>
        </p:txBody>
      </p:sp>
      <p:pic>
        <p:nvPicPr>
          <p:cNvPr id="325" name="Google Shape;325;p28"/>
          <p:cNvPicPr preferRelativeResize="0"/>
          <p:nvPr/>
        </p:nvPicPr>
        <p:blipFill>
          <a:blip r:embed="rId4">
            <a:alphaModFix/>
          </a:blip>
          <a:stretch>
            <a:fillRect/>
          </a:stretch>
        </p:blipFill>
        <p:spPr>
          <a:xfrm>
            <a:off x="7792000" y="176575"/>
            <a:ext cx="1130425" cy="866050"/>
          </a:xfrm>
          <a:prstGeom prst="rect">
            <a:avLst/>
          </a:prstGeom>
          <a:noFill/>
          <a:ln>
            <a:noFill/>
          </a:ln>
        </p:spPr>
      </p:pic>
      <p:pic>
        <p:nvPicPr>
          <p:cNvPr id="326" name="Google Shape;326;p28"/>
          <p:cNvPicPr preferRelativeResize="0"/>
          <p:nvPr/>
        </p:nvPicPr>
        <p:blipFill>
          <a:blip r:embed="rId5">
            <a:alphaModFix/>
          </a:blip>
          <a:stretch>
            <a:fillRect/>
          </a:stretch>
        </p:blipFill>
        <p:spPr>
          <a:xfrm>
            <a:off x="799050" y="1042625"/>
            <a:ext cx="1025748" cy="3936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29"/>
          <p:cNvSpPr txBox="1"/>
          <p:nvPr>
            <p:ph type="ctrTitle"/>
          </p:nvPr>
        </p:nvSpPr>
        <p:spPr>
          <a:xfrm>
            <a:off x="3215400" y="1800125"/>
            <a:ext cx="2713200" cy="83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3600">
                <a:solidFill>
                  <a:srgbClr val="000000"/>
                </a:solidFill>
              </a:rPr>
              <a:t>Thank You!</a:t>
            </a:r>
            <a:endParaRPr sz="3600"/>
          </a:p>
        </p:txBody>
      </p:sp>
      <p:pic>
        <p:nvPicPr>
          <p:cNvPr id="332" name="Google Shape;332;p29"/>
          <p:cNvPicPr preferRelativeResize="0"/>
          <p:nvPr/>
        </p:nvPicPr>
        <p:blipFill>
          <a:blip r:embed="rId3">
            <a:alphaModFix/>
          </a:blip>
          <a:stretch>
            <a:fillRect/>
          </a:stretch>
        </p:blipFill>
        <p:spPr>
          <a:xfrm>
            <a:off x="0" y="-53150"/>
            <a:ext cx="9144000" cy="648275"/>
          </a:xfrm>
          <a:prstGeom prst="rect">
            <a:avLst/>
          </a:prstGeom>
          <a:noFill/>
          <a:ln>
            <a:noFill/>
          </a:ln>
        </p:spPr>
      </p:pic>
      <p:sp>
        <p:nvSpPr>
          <p:cNvPr id="333" name="Google Shape;333;p2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pic>
        <p:nvPicPr>
          <p:cNvPr id="334" name="Google Shape;334;p29"/>
          <p:cNvPicPr preferRelativeResize="0"/>
          <p:nvPr/>
        </p:nvPicPr>
        <p:blipFill>
          <a:blip r:embed="rId4">
            <a:alphaModFix/>
          </a:blip>
          <a:stretch>
            <a:fillRect/>
          </a:stretch>
        </p:blipFill>
        <p:spPr>
          <a:xfrm>
            <a:off x="708450" y="1082125"/>
            <a:ext cx="1076325" cy="3048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EFF"/>
        </a:solidFill>
      </p:bgPr>
    </p:bg>
    <p:spTree>
      <p:nvGrpSpPr>
        <p:cNvPr id="185" name="Shape 185"/>
        <p:cNvGrpSpPr/>
        <p:nvPr/>
      </p:nvGrpSpPr>
      <p:grpSpPr>
        <a:xfrm>
          <a:off x="0" y="0"/>
          <a:ext cx="0" cy="0"/>
          <a:chOff x="0" y="0"/>
          <a:chExt cx="0" cy="0"/>
        </a:xfrm>
      </p:grpSpPr>
      <p:sp>
        <p:nvSpPr>
          <p:cNvPr id="186" name="Google Shape;186;p1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Team Intro</a:t>
            </a:r>
            <a:endParaRPr/>
          </a:p>
        </p:txBody>
      </p:sp>
      <p:pic>
        <p:nvPicPr>
          <p:cNvPr id="187" name="Google Shape;187;p19"/>
          <p:cNvPicPr preferRelativeResize="0"/>
          <p:nvPr/>
        </p:nvPicPr>
        <p:blipFill>
          <a:blip r:embed="rId3">
            <a:alphaModFix/>
          </a:blip>
          <a:stretch>
            <a:fillRect/>
          </a:stretch>
        </p:blipFill>
        <p:spPr>
          <a:xfrm>
            <a:off x="863750" y="2006250"/>
            <a:ext cx="1677020" cy="1677020"/>
          </a:xfrm>
          <a:prstGeom prst="rect">
            <a:avLst/>
          </a:prstGeom>
          <a:noFill/>
          <a:ln>
            <a:noFill/>
          </a:ln>
        </p:spPr>
      </p:pic>
      <p:sp>
        <p:nvSpPr>
          <p:cNvPr id="188" name="Google Shape;188;p19"/>
          <p:cNvSpPr txBox="1"/>
          <p:nvPr/>
        </p:nvSpPr>
        <p:spPr>
          <a:xfrm>
            <a:off x="813050" y="3835675"/>
            <a:ext cx="1778400" cy="6156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en-GB"/>
              <a:t>Dexin Sun</a:t>
            </a:r>
            <a:endParaRPr b="1"/>
          </a:p>
          <a:p>
            <a:pPr indent="0" lvl="0" marL="0" rtl="0" algn="l">
              <a:lnSpc>
                <a:spcPct val="100000"/>
              </a:lnSpc>
              <a:spcBef>
                <a:spcPts val="0"/>
              </a:spcBef>
              <a:spcAft>
                <a:spcPts val="0"/>
              </a:spcAft>
              <a:buNone/>
            </a:pPr>
            <a:r>
              <a:rPr lang="en-GB"/>
              <a:t>User Testing Lead</a:t>
            </a:r>
            <a:endParaRPr sz="1700">
              <a:latin typeface="Lato"/>
              <a:ea typeface="Lato"/>
              <a:cs typeface="Lato"/>
              <a:sym typeface="Lato"/>
            </a:endParaRPr>
          </a:p>
        </p:txBody>
      </p:sp>
      <p:pic>
        <p:nvPicPr>
          <p:cNvPr id="189" name="Google Shape;189;p19"/>
          <p:cNvPicPr preferRelativeResize="0"/>
          <p:nvPr/>
        </p:nvPicPr>
        <p:blipFill>
          <a:blip r:embed="rId4">
            <a:alphaModFix/>
          </a:blip>
          <a:stretch>
            <a:fillRect/>
          </a:stretch>
        </p:blipFill>
        <p:spPr>
          <a:xfrm>
            <a:off x="2894975" y="2013763"/>
            <a:ext cx="1677024" cy="1661998"/>
          </a:xfrm>
          <a:prstGeom prst="rect">
            <a:avLst/>
          </a:prstGeom>
          <a:noFill/>
          <a:ln>
            <a:noFill/>
          </a:ln>
        </p:spPr>
      </p:pic>
      <p:pic>
        <p:nvPicPr>
          <p:cNvPr id="190" name="Google Shape;190;p19"/>
          <p:cNvPicPr preferRelativeResize="0"/>
          <p:nvPr/>
        </p:nvPicPr>
        <p:blipFill>
          <a:blip r:embed="rId5">
            <a:alphaModFix/>
          </a:blip>
          <a:stretch>
            <a:fillRect/>
          </a:stretch>
        </p:blipFill>
        <p:spPr>
          <a:xfrm>
            <a:off x="6995200" y="2006250"/>
            <a:ext cx="1677025" cy="1677025"/>
          </a:xfrm>
          <a:prstGeom prst="rect">
            <a:avLst/>
          </a:prstGeom>
          <a:noFill/>
          <a:ln>
            <a:noFill/>
          </a:ln>
        </p:spPr>
      </p:pic>
      <p:pic>
        <p:nvPicPr>
          <p:cNvPr id="191" name="Google Shape;191;p19"/>
          <p:cNvPicPr preferRelativeResize="0"/>
          <p:nvPr/>
        </p:nvPicPr>
        <p:blipFill>
          <a:blip r:embed="rId6">
            <a:alphaModFix/>
          </a:blip>
          <a:stretch>
            <a:fillRect/>
          </a:stretch>
        </p:blipFill>
        <p:spPr>
          <a:xfrm>
            <a:off x="4945087" y="2006250"/>
            <a:ext cx="1677025" cy="1677025"/>
          </a:xfrm>
          <a:prstGeom prst="rect">
            <a:avLst/>
          </a:prstGeom>
          <a:noFill/>
          <a:ln>
            <a:noFill/>
          </a:ln>
        </p:spPr>
      </p:pic>
      <p:sp>
        <p:nvSpPr>
          <p:cNvPr id="192" name="Google Shape;192;p19"/>
          <p:cNvSpPr txBox="1"/>
          <p:nvPr/>
        </p:nvSpPr>
        <p:spPr>
          <a:xfrm>
            <a:off x="2844300" y="3835675"/>
            <a:ext cx="1984500" cy="6156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en-GB"/>
              <a:t>Sunny Zheng</a:t>
            </a:r>
            <a:endParaRPr b="1"/>
          </a:p>
          <a:p>
            <a:pPr indent="0" lvl="0" marL="0" rtl="0" algn="l">
              <a:lnSpc>
                <a:spcPct val="100000"/>
              </a:lnSpc>
              <a:spcBef>
                <a:spcPts val="0"/>
              </a:spcBef>
              <a:spcAft>
                <a:spcPts val="0"/>
              </a:spcAft>
              <a:buNone/>
            </a:pPr>
            <a:r>
              <a:rPr lang="en-GB"/>
              <a:t>User Experience Lead</a:t>
            </a:r>
            <a:endParaRPr sz="1700">
              <a:latin typeface="Lato"/>
              <a:ea typeface="Lato"/>
              <a:cs typeface="Lato"/>
              <a:sym typeface="Lato"/>
            </a:endParaRPr>
          </a:p>
        </p:txBody>
      </p:sp>
      <p:sp>
        <p:nvSpPr>
          <p:cNvPr id="193" name="Google Shape;193;p19"/>
          <p:cNvSpPr txBox="1"/>
          <p:nvPr/>
        </p:nvSpPr>
        <p:spPr>
          <a:xfrm>
            <a:off x="4894388" y="3835675"/>
            <a:ext cx="1778400" cy="6156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en-GB"/>
              <a:t>Selina</a:t>
            </a:r>
            <a:r>
              <a:rPr b="1" lang="en-GB"/>
              <a:t> Sun</a:t>
            </a:r>
            <a:endParaRPr b="1"/>
          </a:p>
          <a:p>
            <a:pPr indent="0" lvl="0" marL="0" rtl="0" algn="l">
              <a:lnSpc>
                <a:spcPct val="100000"/>
              </a:lnSpc>
              <a:spcBef>
                <a:spcPts val="0"/>
              </a:spcBef>
              <a:spcAft>
                <a:spcPts val="0"/>
              </a:spcAft>
              <a:buNone/>
            </a:pPr>
            <a:r>
              <a:rPr lang="en-GB"/>
              <a:t>Research Lead</a:t>
            </a:r>
            <a:endParaRPr sz="1700">
              <a:latin typeface="Lato"/>
              <a:ea typeface="Lato"/>
              <a:cs typeface="Lato"/>
              <a:sym typeface="Lato"/>
            </a:endParaRPr>
          </a:p>
        </p:txBody>
      </p:sp>
      <p:sp>
        <p:nvSpPr>
          <p:cNvPr id="194" name="Google Shape;194;p19"/>
          <p:cNvSpPr txBox="1"/>
          <p:nvPr/>
        </p:nvSpPr>
        <p:spPr>
          <a:xfrm>
            <a:off x="6944500" y="3835675"/>
            <a:ext cx="1778400" cy="6156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en-GB"/>
              <a:t>Fatima Dineh</a:t>
            </a:r>
            <a:endParaRPr b="1"/>
          </a:p>
          <a:p>
            <a:pPr indent="0" lvl="0" marL="0" rtl="0" algn="l">
              <a:lnSpc>
                <a:spcPct val="100000"/>
              </a:lnSpc>
              <a:spcBef>
                <a:spcPts val="0"/>
              </a:spcBef>
              <a:spcAft>
                <a:spcPts val="0"/>
              </a:spcAft>
              <a:buNone/>
            </a:pPr>
            <a:r>
              <a:rPr lang="en-GB"/>
              <a:t>Design</a:t>
            </a:r>
            <a:r>
              <a:rPr lang="en-GB"/>
              <a:t> Lead</a:t>
            </a:r>
            <a:endParaRPr sz="1700">
              <a:latin typeface="Lato"/>
              <a:ea typeface="Lato"/>
              <a:cs typeface="Lato"/>
              <a:sym typeface="Lato"/>
            </a:endParaRPr>
          </a:p>
        </p:txBody>
      </p:sp>
      <p:sp>
        <p:nvSpPr>
          <p:cNvPr id="195" name="Google Shape;195;p1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pic>
        <p:nvPicPr>
          <p:cNvPr id="196" name="Google Shape;196;p19"/>
          <p:cNvPicPr preferRelativeResize="0"/>
          <p:nvPr/>
        </p:nvPicPr>
        <p:blipFill>
          <a:blip r:embed="rId7">
            <a:alphaModFix/>
          </a:blip>
          <a:stretch>
            <a:fillRect/>
          </a:stretch>
        </p:blipFill>
        <p:spPr>
          <a:xfrm>
            <a:off x="-46350" y="0"/>
            <a:ext cx="9190349" cy="657225"/>
          </a:xfrm>
          <a:prstGeom prst="rect">
            <a:avLst/>
          </a:prstGeom>
          <a:noFill/>
          <a:ln>
            <a:noFill/>
          </a:ln>
        </p:spPr>
      </p:pic>
      <p:pic>
        <p:nvPicPr>
          <p:cNvPr id="197" name="Google Shape;197;p19"/>
          <p:cNvPicPr preferRelativeResize="0"/>
          <p:nvPr/>
        </p:nvPicPr>
        <p:blipFill>
          <a:blip r:embed="rId8">
            <a:alphaModFix/>
          </a:blip>
          <a:stretch>
            <a:fillRect/>
          </a:stretch>
        </p:blipFill>
        <p:spPr>
          <a:xfrm>
            <a:off x="7792000" y="176575"/>
            <a:ext cx="1130425" cy="8660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EFF"/>
        </a:solidFill>
      </p:bgPr>
    </p:bg>
    <p:spTree>
      <p:nvGrpSpPr>
        <p:cNvPr id="201" name="Shape 201"/>
        <p:cNvGrpSpPr/>
        <p:nvPr/>
      </p:nvGrpSpPr>
      <p:grpSpPr>
        <a:xfrm>
          <a:off x="0" y="0"/>
          <a:ext cx="0" cy="0"/>
          <a:chOff x="0" y="0"/>
          <a:chExt cx="0" cy="0"/>
        </a:xfrm>
      </p:grpSpPr>
      <p:sp>
        <p:nvSpPr>
          <p:cNvPr id="202" name="Google Shape;202;p2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Context</a:t>
            </a:r>
            <a:endParaRPr/>
          </a:p>
        </p:txBody>
      </p:sp>
      <p:sp>
        <p:nvSpPr>
          <p:cNvPr id="203" name="Google Shape;203;p20"/>
          <p:cNvSpPr/>
          <p:nvPr/>
        </p:nvSpPr>
        <p:spPr>
          <a:xfrm>
            <a:off x="856965" y="2162875"/>
            <a:ext cx="328800" cy="328800"/>
          </a:xfrm>
          <a:prstGeom prst="ellipse">
            <a:avLst/>
          </a:prstGeom>
          <a:solidFill>
            <a:srgbClr val="00BF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sz="1000">
                <a:solidFill>
                  <a:srgbClr val="FFFFFF"/>
                </a:solidFill>
              </a:rPr>
              <a:t>1</a:t>
            </a:r>
            <a:endParaRPr b="1" sz="1000">
              <a:solidFill>
                <a:srgbClr val="FFFFFF"/>
              </a:solidFill>
            </a:endParaRPr>
          </a:p>
        </p:txBody>
      </p:sp>
      <p:sp>
        <p:nvSpPr>
          <p:cNvPr id="204" name="Google Shape;204;p20"/>
          <p:cNvSpPr txBox="1"/>
          <p:nvPr>
            <p:ph idx="1" type="body"/>
          </p:nvPr>
        </p:nvSpPr>
        <p:spPr>
          <a:xfrm>
            <a:off x="1303876" y="2054975"/>
            <a:ext cx="3104100" cy="1051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600">
                <a:solidFill>
                  <a:schemeClr val="dk2"/>
                </a:solidFill>
                <a:highlight>
                  <a:srgbClr val="CFE2F3"/>
                </a:highlight>
              </a:rPr>
              <a:t>Transportation</a:t>
            </a:r>
            <a:r>
              <a:rPr lang="en-GB" sz="1600">
                <a:solidFill>
                  <a:schemeClr val="dk2"/>
                </a:solidFill>
              </a:rPr>
              <a:t> is one of the main barriers for people who want to go skiing or snowboarding</a:t>
            </a:r>
            <a:endParaRPr sz="1600">
              <a:solidFill>
                <a:schemeClr val="dk2"/>
              </a:solidFill>
            </a:endParaRPr>
          </a:p>
        </p:txBody>
      </p:sp>
      <p:sp>
        <p:nvSpPr>
          <p:cNvPr id="205" name="Google Shape;205;p20"/>
          <p:cNvSpPr/>
          <p:nvPr/>
        </p:nvSpPr>
        <p:spPr>
          <a:xfrm>
            <a:off x="856965" y="3385275"/>
            <a:ext cx="328800" cy="328800"/>
          </a:xfrm>
          <a:prstGeom prst="ellipse">
            <a:avLst/>
          </a:prstGeom>
          <a:solidFill>
            <a:srgbClr val="00BF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000">
                <a:solidFill>
                  <a:srgbClr val="FFFFFF"/>
                </a:solidFill>
              </a:rPr>
              <a:t>2</a:t>
            </a:r>
            <a:endParaRPr b="1" sz="1000">
              <a:solidFill>
                <a:srgbClr val="FFFFFF"/>
              </a:solidFill>
            </a:endParaRPr>
          </a:p>
        </p:txBody>
      </p:sp>
      <p:sp>
        <p:nvSpPr>
          <p:cNvPr id="206" name="Google Shape;206;p20"/>
          <p:cNvSpPr txBox="1"/>
          <p:nvPr>
            <p:ph idx="1" type="body"/>
          </p:nvPr>
        </p:nvSpPr>
        <p:spPr>
          <a:xfrm>
            <a:off x="1303876" y="3289100"/>
            <a:ext cx="3243000" cy="1051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600">
                <a:solidFill>
                  <a:srgbClr val="000000"/>
                </a:solidFill>
              </a:rPr>
              <a:t>Skiers who don’t have access to cars have to </a:t>
            </a:r>
            <a:r>
              <a:rPr lang="en-GB" sz="1600">
                <a:solidFill>
                  <a:srgbClr val="000000"/>
                </a:solidFill>
                <a:highlight>
                  <a:srgbClr val="CFE2F3"/>
                </a:highlight>
              </a:rPr>
              <a:t>depend on others’ availability</a:t>
            </a:r>
            <a:endParaRPr sz="1600">
              <a:solidFill>
                <a:srgbClr val="000000"/>
              </a:solidFill>
              <a:highlight>
                <a:srgbClr val="CFE2F3"/>
              </a:highlight>
            </a:endParaRPr>
          </a:p>
        </p:txBody>
      </p:sp>
      <p:sp>
        <p:nvSpPr>
          <p:cNvPr id="207" name="Google Shape;207;p20"/>
          <p:cNvSpPr/>
          <p:nvPr/>
        </p:nvSpPr>
        <p:spPr>
          <a:xfrm>
            <a:off x="4546984" y="2162875"/>
            <a:ext cx="328800" cy="328800"/>
          </a:xfrm>
          <a:prstGeom prst="ellipse">
            <a:avLst/>
          </a:prstGeom>
          <a:solidFill>
            <a:srgbClr val="00BF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000">
                <a:solidFill>
                  <a:srgbClr val="FFFFFF"/>
                </a:solidFill>
              </a:rPr>
              <a:t>3</a:t>
            </a:r>
            <a:endParaRPr b="1" sz="1000">
              <a:solidFill>
                <a:srgbClr val="FFFFFF"/>
              </a:solidFill>
            </a:endParaRPr>
          </a:p>
        </p:txBody>
      </p:sp>
      <p:sp>
        <p:nvSpPr>
          <p:cNvPr id="208" name="Google Shape;208;p20"/>
          <p:cNvSpPr txBox="1"/>
          <p:nvPr>
            <p:ph idx="1" type="body"/>
          </p:nvPr>
        </p:nvSpPr>
        <p:spPr>
          <a:xfrm>
            <a:off x="4992275" y="2054975"/>
            <a:ext cx="2986800" cy="105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600">
                <a:solidFill>
                  <a:srgbClr val="000000"/>
                </a:solidFill>
              </a:rPr>
              <a:t>There are nearly </a:t>
            </a:r>
            <a:r>
              <a:rPr lang="en-GB" sz="1600">
                <a:solidFill>
                  <a:srgbClr val="000000"/>
                </a:solidFill>
                <a:highlight>
                  <a:srgbClr val="CFE2F3"/>
                </a:highlight>
              </a:rPr>
              <a:t>no ride-sharing platforms</a:t>
            </a:r>
            <a:r>
              <a:rPr lang="en-GB" sz="1600">
                <a:solidFill>
                  <a:srgbClr val="000000"/>
                </a:solidFill>
              </a:rPr>
              <a:t> and public transportation options</a:t>
            </a:r>
            <a:endParaRPr sz="1600">
              <a:solidFill>
                <a:srgbClr val="000000"/>
              </a:solidFill>
            </a:endParaRPr>
          </a:p>
          <a:p>
            <a:pPr indent="0" lvl="0" marL="0" rtl="0" algn="l">
              <a:spcBef>
                <a:spcPts val="1600"/>
              </a:spcBef>
              <a:spcAft>
                <a:spcPts val="1600"/>
              </a:spcAft>
              <a:buNone/>
            </a:pPr>
            <a:r>
              <a:t/>
            </a:r>
            <a:endParaRPr sz="1100"/>
          </a:p>
        </p:txBody>
      </p:sp>
      <p:sp>
        <p:nvSpPr>
          <p:cNvPr id="209" name="Google Shape;209;p2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pic>
        <p:nvPicPr>
          <p:cNvPr id="210" name="Google Shape;210;p20"/>
          <p:cNvPicPr preferRelativeResize="0"/>
          <p:nvPr/>
        </p:nvPicPr>
        <p:blipFill>
          <a:blip r:embed="rId3">
            <a:alphaModFix/>
          </a:blip>
          <a:stretch>
            <a:fillRect/>
          </a:stretch>
        </p:blipFill>
        <p:spPr>
          <a:xfrm>
            <a:off x="-46350" y="0"/>
            <a:ext cx="9190349" cy="657225"/>
          </a:xfrm>
          <a:prstGeom prst="rect">
            <a:avLst/>
          </a:prstGeom>
          <a:noFill/>
          <a:ln>
            <a:noFill/>
          </a:ln>
        </p:spPr>
      </p:pic>
      <p:pic>
        <p:nvPicPr>
          <p:cNvPr id="211" name="Google Shape;211;p20"/>
          <p:cNvPicPr preferRelativeResize="0"/>
          <p:nvPr/>
        </p:nvPicPr>
        <p:blipFill>
          <a:blip r:embed="rId4">
            <a:alphaModFix/>
          </a:blip>
          <a:stretch>
            <a:fillRect/>
          </a:stretch>
        </p:blipFill>
        <p:spPr>
          <a:xfrm>
            <a:off x="7792000" y="176575"/>
            <a:ext cx="1130425" cy="866050"/>
          </a:xfrm>
          <a:prstGeom prst="rect">
            <a:avLst/>
          </a:prstGeom>
          <a:noFill/>
          <a:ln>
            <a:noFill/>
          </a:ln>
        </p:spPr>
      </p:pic>
      <p:pic>
        <p:nvPicPr>
          <p:cNvPr id="212" name="Google Shape;212;p20"/>
          <p:cNvPicPr preferRelativeResize="0"/>
          <p:nvPr/>
        </p:nvPicPr>
        <p:blipFill>
          <a:blip r:embed="rId5">
            <a:alphaModFix/>
          </a:blip>
          <a:stretch>
            <a:fillRect/>
          </a:stretch>
        </p:blipFill>
        <p:spPr>
          <a:xfrm>
            <a:off x="4875775" y="3317561"/>
            <a:ext cx="3568323" cy="994875"/>
          </a:xfrm>
          <a:prstGeom prst="rect">
            <a:avLst/>
          </a:prstGeom>
          <a:noFill/>
          <a:ln>
            <a:noFill/>
          </a:ln>
        </p:spPr>
      </p:pic>
      <p:pic>
        <p:nvPicPr>
          <p:cNvPr descr="Car travel" id="213" name="Google Shape;213;p20"/>
          <p:cNvPicPr preferRelativeResize="0"/>
          <p:nvPr/>
        </p:nvPicPr>
        <p:blipFill>
          <a:blip r:embed="rId6">
            <a:alphaModFix/>
          </a:blip>
          <a:stretch>
            <a:fillRect/>
          </a:stretch>
        </p:blipFill>
        <p:spPr>
          <a:xfrm flipH="1">
            <a:off x="4407975" y="3208750"/>
            <a:ext cx="1593950" cy="12125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EFF"/>
        </a:solidFill>
      </p:bgPr>
    </p:bg>
    <p:spTree>
      <p:nvGrpSpPr>
        <p:cNvPr id="217" name="Shape 217"/>
        <p:cNvGrpSpPr/>
        <p:nvPr/>
      </p:nvGrpSpPr>
      <p:grpSpPr>
        <a:xfrm>
          <a:off x="0" y="0"/>
          <a:ext cx="0" cy="0"/>
          <a:chOff x="0" y="0"/>
          <a:chExt cx="0" cy="0"/>
        </a:xfrm>
      </p:grpSpPr>
      <p:sp>
        <p:nvSpPr>
          <p:cNvPr id="218" name="Google Shape;218;p2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Problem Statement</a:t>
            </a:r>
            <a:endParaRPr/>
          </a:p>
        </p:txBody>
      </p:sp>
      <p:sp>
        <p:nvSpPr>
          <p:cNvPr id="219" name="Google Shape;219;p21"/>
          <p:cNvSpPr txBox="1"/>
          <p:nvPr>
            <p:ph idx="1" type="body"/>
          </p:nvPr>
        </p:nvSpPr>
        <p:spPr>
          <a:xfrm>
            <a:off x="729450" y="2256875"/>
            <a:ext cx="7570200" cy="1194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2200">
                <a:solidFill>
                  <a:schemeClr val="dk2"/>
                </a:solidFill>
              </a:rPr>
              <a:t>How might </a:t>
            </a:r>
            <a:r>
              <a:rPr lang="en-GB" sz="2200">
                <a:solidFill>
                  <a:schemeClr val="dk1"/>
                </a:solidFill>
              </a:rPr>
              <a:t>skiers who need a ride</a:t>
            </a:r>
            <a:r>
              <a:rPr lang="en-GB" sz="2200">
                <a:solidFill>
                  <a:schemeClr val="dk2"/>
                </a:solidFill>
              </a:rPr>
              <a:t> achieve </a:t>
            </a:r>
            <a:r>
              <a:rPr lang="en-GB" sz="2200">
                <a:solidFill>
                  <a:schemeClr val="accent3"/>
                </a:solidFill>
              </a:rPr>
              <a:t>finding a ride with other skiers nearby</a:t>
            </a:r>
            <a:r>
              <a:rPr lang="en-GB" sz="2200">
                <a:solidFill>
                  <a:schemeClr val="dk2"/>
                </a:solidFill>
              </a:rPr>
              <a:t> so that they can </a:t>
            </a:r>
            <a:r>
              <a:rPr lang="en-GB" sz="2200">
                <a:solidFill>
                  <a:schemeClr val="accent2"/>
                </a:solidFill>
              </a:rPr>
              <a:t>go to the destination when they want to go</a:t>
            </a:r>
            <a:r>
              <a:rPr lang="en-GB" sz="2200">
                <a:solidFill>
                  <a:schemeClr val="dk2"/>
                </a:solidFill>
              </a:rPr>
              <a:t>?</a:t>
            </a:r>
            <a:endParaRPr sz="2200">
              <a:solidFill>
                <a:schemeClr val="dk2"/>
              </a:solidFill>
            </a:endParaRPr>
          </a:p>
        </p:txBody>
      </p:sp>
      <p:sp>
        <p:nvSpPr>
          <p:cNvPr id="220" name="Google Shape;220;p2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pic>
        <p:nvPicPr>
          <p:cNvPr id="221" name="Google Shape;221;p21"/>
          <p:cNvPicPr preferRelativeResize="0"/>
          <p:nvPr/>
        </p:nvPicPr>
        <p:blipFill>
          <a:blip r:embed="rId3">
            <a:alphaModFix/>
          </a:blip>
          <a:stretch>
            <a:fillRect/>
          </a:stretch>
        </p:blipFill>
        <p:spPr>
          <a:xfrm>
            <a:off x="-46350" y="0"/>
            <a:ext cx="9190349" cy="657225"/>
          </a:xfrm>
          <a:prstGeom prst="rect">
            <a:avLst/>
          </a:prstGeom>
          <a:noFill/>
          <a:ln>
            <a:noFill/>
          </a:ln>
        </p:spPr>
      </p:pic>
      <p:pic>
        <p:nvPicPr>
          <p:cNvPr id="222" name="Google Shape;222;p21"/>
          <p:cNvPicPr preferRelativeResize="0"/>
          <p:nvPr/>
        </p:nvPicPr>
        <p:blipFill>
          <a:blip r:embed="rId4">
            <a:alphaModFix/>
          </a:blip>
          <a:stretch>
            <a:fillRect/>
          </a:stretch>
        </p:blipFill>
        <p:spPr>
          <a:xfrm>
            <a:off x="7792000" y="176575"/>
            <a:ext cx="1130425" cy="8660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EFF"/>
        </a:solidFill>
      </p:bgPr>
    </p:bg>
    <p:spTree>
      <p:nvGrpSpPr>
        <p:cNvPr id="226" name="Shape 226"/>
        <p:cNvGrpSpPr/>
        <p:nvPr/>
      </p:nvGrpSpPr>
      <p:grpSpPr>
        <a:xfrm>
          <a:off x="0" y="0"/>
          <a:ext cx="0" cy="0"/>
          <a:chOff x="0" y="0"/>
          <a:chExt cx="0" cy="0"/>
        </a:xfrm>
      </p:grpSpPr>
      <p:sp>
        <p:nvSpPr>
          <p:cNvPr id="227" name="Google Shape;227;p22"/>
          <p:cNvSpPr txBox="1"/>
          <p:nvPr>
            <p:ph type="title"/>
          </p:nvPr>
        </p:nvSpPr>
        <p:spPr>
          <a:xfrm>
            <a:off x="730725" y="1318650"/>
            <a:ext cx="3893400" cy="61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Key research insights</a:t>
            </a:r>
            <a:endParaRPr b="0"/>
          </a:p>
        </p:txBody>
      </p:sp>
      <p:sp>
        <p:nvSpPr>
          <p:cNvPr id="228" name="Google Shape;228;p2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229" name="Google Shape;229;p22"/>
          <p:cNvSpPr/>
          <p:nvPr/>
        </p:nvSpPr>
        <p:spPr>
          <a:xfrm>
            <a:off x="856965" y="2162875"/>
            <a:ext cx="328800" cy="328800"/>
          </a:xfrm>
          <a:prstGeom prst="ellipse">
            <a:avLst/>
          </a:prstGeom>
          <a:solidFill>
            <a:srgbClr val="00BF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000">
                <a:solidFill>
                  <a:srgbClr val="FFFFFF"/>
                </a:solidFill>
              </a:rPr>
              <a:t>1</a:t>
            </a:r>
            <a:endParaRPr b="1" sz="1000">
              <a:solidFill>
                <a:srgbClr val="FFFFFF"/>
              </a:solidFill>
            </a:endParaRPr>
          </a:p>
        </p:txBody>
      </p:sp>
      <p:sp>
        <p:nvSpPr>
          <p:cNvPr id="230" name="Google Shape;230;p22"/>
          <p:cNvSpPr txBox="1"/>
          <p:nvPr>
            <p:ph idx="1" type="body"/>
          </p:nvPr>
        </p:nvSpPr>
        <p:spPr>
          <a:xfrm>
            <a:off x="1303876" y="2054975"/>
            <a:ext cx="3104100" cy="1051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600">
                <a:solidFill>
                  <a:schemeClr val="dk2"/>
                </a:solidFill>
              </a:rPr>
              <a:t>Majority of the skiers </a:t>
            </a:r>
            <a:r>
              <a:rPr lang="en-GB" sz="1600">
                <a:solidFill>
                  <a:schemeClr val="dk2"/>
                </a:solidFill>
                <a:highlight>
                  <a:srgbClr val="CFE2F3"/>
                </a:highlight>
              </a:rPr>
              <a:t>usually need a ride</a:t>
            </a:r>
            <a:r>
              <a:rPr lang="en-GB" sz="1600">
                <a:solidFill>
                  <a:schemeClr val="dk2"/>
                </a:solidFill>
              </a:rPr>
              <a:t> to the mountains and want to share rides with people with </a:t>
            </a:r>
            <a:r>
              <a:rPr lang="en-GB" sz="1600">
                <a:solidFill>
                  <a:schemeClr val="dk2"/>
                </a:solidFill>
                <a:highlight>
                  <a:srgbClr val="CFE2F3"/>
                </a:highlight>
              </a:rPr>
              <a:t>similar skills and interests</a:t>
            </a:r>
            <a:endParaRPr sz="1600">
              <a:solidFill>
                <a:schemeClr val="dk2"/>
              </a:solidFill>
              <a:highlight>
                <a:srgbClr val="CFE2F3"/>
              </a:highlight>
            </a:endParaRPr>
          </a:p>
        </p:txBody>
      </p:sp>
      <p:sp>
        <p:nvSpPr>
          <p:cNvPr id="231" name="Google Shape;231;p22"/>
          <p:cNvSpPr/>
          <p:nvPr/>
        </p:nvSpPr>
        <p:spPr>
          <a:xfrm>
            <a:off x="856965" y="3385275"/>
            <a:ext cx="328800" cy="328800"/>
          </a:xfrm>
          <a:prstGeom prst="ellipse">
            <a:avLst/>
          </a:prstGeom>
          <a:solidFill>
            <a:srgbClr val="00BF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000">
                <a:solidFill>
                  <a:srgbClr val="FFFFFF"/>
                </a:solidFill>
              </a:rPr>
              <a:t>2</a:t>
            </a:r>
            <a:endParaRPr b="1" sz="1000">
              <a:solidFill>
                <a:srgbClr val="FFFFFF"/>
              </a:solidFill>
            </a:endParaRPr>
          </a:p>
        </p:txBody>
      </p:sp>
      <p:sp>
        <p:nvSpPr>
          <p:cNvPr id="232" name="Google Shape;232;p22"/>
          <p:cNvSpPr txBox="1"/>
          <p:nvPr>
            <p:ph idx="1" type="body"/>
          </p:nvPr>
        </p:nvSpPr>
        <p:spPr>
          <a:xfrm>
            <a:off x="1303876" y="3289100"/>
            <a:ext cx="3243000" cy="1051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600">
                <a:solidFill>
                  <a:srgbClr val="000000"/>
                </a:solidFill>
              </a:rPr>
              <a:t>Incentives for drivers to give a ride includes </a:t>
            </a:r>
            <a:r>
              <a:rPr lang="en-GB" sz="1600">
                <a:solidFill>
                  <a:srgbClr val="000000"/>
                </a:solidFill>
                <a:highlight>
                  <a:srgbClr val="CFE2F3"/>
                </a:highlight>
              </a:rPr>
              <a:t>sharing gas prices</a:t>
            </a:r>
            <a:r>
              <a:rPr lang="en-GB" sz="1600">
                <a:solidFill>
                  <a:srgbClr val="000000"/>
                </a:solidFill>
              </a:rPr>
              <a:t> and </a:t>
            </a:r>
            <a:r>
              <a:rPr lang="en-GB" sz="1600">
                <a:solidFill>
                  <a:srgbClr val="000000"/>
                </a:solidFill>
                <a:highlight>
                  <a:srgbClr val="CFE2F3"/>
                </a:highlight>
              </a:rPr>
              <a:t>making new friends</a:t>
            </a:r>
            <a:endParaRPr sz="1600">
              <a:solidFill>
                <a:srgbClr val="000000"/>
              </a:solidFill>
              <a:highlight>
                <a:srgbClr val="CFE2F3"/>
              </a:highlight>
            </a:endParaRPr>
          </a:p>
        </p:txBody>
      </p:sp>
      <p:sp>
        <p:nvSpPr>
          <p:cNvPr id="233" name="Google Shape;233;p22"/>
          <p:cNvSpPr/>
          <p:nvPr/>
        </p:nvSpPr>
        <p:spPr>
          <a:xfrm>
            <a:off x="4546984" y="2162875"/>
            <a:ext cx="328800" cy="328800"/>
          </a:xfrm>
          <a:prstGeom prst="ellipse">
            <a:avLst/>
          </a:prstGeom>
          <a:solidFill>
            <a:srgbClr val="00BF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000">
                <a:solidFill>
                  <a:srgbClr val="FFFFFF"/>
                </a:solidFill>
              </a:rPr>
              <a:t>3</a:t>
            </a:r>
            <a:endParaRPr b="1" sz="1000">
              <a:solidFill>
                <a:srgbClr val="FFFFFF"/>
              </a:solidFill>
            </a:endParaRPr>
          </a:p>
        </p:txBody>
      </p:sp>
      <p:sp>
        <p:nvSpPr>
          <p:cNvPr id="234" name="Google Shape;234;p22"/>
          <p:cNvSpPr txBox="1"/>
          <p:nvPr>
            <p:ph idx="1" type="body"/>
          </p:nvPr>
        </p:nvSpPr>
        <p:spPr>
          <a:xfrm>
            <a:off x="4992275" y="2054975"/>
            <a:ext cx="2986800" cy="1051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600">
                <a:solidFill>
                  <a:srgbClr val="000000"/>
                </a:solidFill>
              </a:rPr>
              <a:t>Riders tend to have </a:t>
            </a:r>
            <a:r>
              <a:rPr lang="en-GB" sz="1600">
                <a:solidFill>
                  <a:srgbClr val="000000"/>
                </a:solidFill>
                <a:highlight>
                  <a:srgbClr val="CFE2F3"/>
                </a:highlight>
              </a:rPr>
              <a:t>concerns over safety</a:t>
            </a:r>
            <a:r>
              <a:rPr lang="en-GB" sz="1600">
                <a:solidFill>
                  <a:srgbClr val="000000"/>
                </a:solidFill>
              </a:rPr>
              <a:t>, both on the road and on the mountains</a:t>
            </a:r>
            <a:endParaRPr sz="1100"/>
          </a:p>
        </p:txBody>
      </p:sp>
      <p:sp>
        <p:nvSpPr>
          <p:cNvPr id="235" name="Google Shape;235;p22"/>
          <p:cNvSpPr/>
          <p:nvPr/>
        </p:nvSpPr>
        <p:spPr>
          <a:xfrm>
            <a:off x="4546884" y="3397000"/>
            <a:ext cx="328800" cy="328800"/>
          </a:xfrm>
          <a:prstGeom prst="ellipse">
            <a:avLst/>
          </a:prstGeom>
          <a:solidFill>
            <a:srgbClr val="00BF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000">
                <a:solidFill>
                  <a:srgbClr val="FFFFFF"/>
                </a:solidFill>
              </a:rPr>
              <a:t>4</a:t>
            </a:r>
            <a:endParaRPr b="1" sz="1000">
              <a:solidFill>
                <a:srgbClr val="FFFFFF"/>
              </a:solidFill>
            </a:endParaRPr>
          </a:p>
        </p:txBody>
      </p:sp>
      <p:sp>
        <p:nvSpPr>
          <p:cNvPr id="236" name="Google Shape;236;p22"/>
          <p:cNvSpPr txBox="1"/>
          <p:nvPr>
            <p:ph idx="1" type="body"/>
          </p:nvPr>
        </p:nvSpPr>
        <p:spPr>
          <a:xfrm>
            <a:off x="4992175" y="3289100"/>
            <a:ext cx="2986800" cy="105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600">
                <a:solidFill>
                  <a:srgbClr val="000000"/>
                </a:solidFill>
              </a:rPr>
              <a:t>People worry about </a:t>
            </a:r>
            <a:r>
              <a:rPr lang="en-GB" sz="1600">
                <a:solidFill>
                  <a:srgbClr val="000000"/>
                </a:solidFill>
                <a:highlight>
                  <a:srgbClr val="CFE2F3"/>
                </a:highlight>
              </a:rPr>
              <a:t>information security </a:t>
            </a:r>
            <a:r>
              <a:rPr lang="en-GB" sz="1600">
                <a:solidFill>
                  <a:srgbClr val="000000"/>
                </a:solidFill>
              </a:rPr>
              <a:t>and need their information to be protected</a:t>
            </a:r>
            <a:endParaRPr sz="1600">
              <a:solidFill>
                <a:srgbClr val="000000"/>
              </a:solidFill>
              <a:highlight>
                <a:srgbClr val="CFE2F3"/>
              </a:highlight>
            </a:endParaRPr>
          </a:p>
          <a:p>
            <a:pPr indent="0" lvl="0" marL="0" rtl="0" algn="l">
              <a:spcBef>
                <a:spcPts val="1600"/>
              </a:spcBef>
              <a:spcAft>
                <a:spcPts val="1600"/>
              </a:spcAft>
              <a:buNone/>
            </a:pPr>
            <a:r>
              <a:t/>
            </a:r>
            <a:endParaRPr sz="1100"/>
          </a:p>
        </p:txBody>
      </p:sp>
      <p:pic>
        <p:nvPicPr>
          <p:cNvPr id="237" name="Google Shape;237;p22"/>
          <p:cNvPicPr preferRelativeResize="0"/>
          <p:nvPr/>
        </p:nvPicPr>
        <p:blipFill>
          <a:blip r:embed="rId3">
            <a:alphaModFix/>
          </a:blip>
          <a:stretch>
            <a:fillRect/>
          </a:stretch>
        </p:blipFill>
        <p:spPr>
          <a:xfrm>
            <a:off x="-46350" y="0"/>
            <a:ext cx="9190349" cy="657225"/>
          </a:xfrm>
          <a:prstGeom prst="rect">
            <a:avLst/>
          </a:prstGeom>
          <a:noFill/>
          <a:ln>
            <a:noFill/>
          </a:ln>
        </p:spPr>
      </p:pic>
      <p:pic>
        <p:nvPicPr>
          <p:cNvPr id="238" name="Google Shape;238;p22"/>
          <p:cNvPicPr preferRelativeResize="0"/>
          <p:nvPr/>
        </p:nvPicPr>
        <p:blipFill>
          <a:blip r:embed="rId4">
            <a:alphaModFix/>
          </a:blip>
          <a:stretch>
            <a:fillRect/>
          </a:stretch>
        </p:blipFill>
        <p:spPr>
          <a:xfrm>
            <a:off x="7792000" y="176575"/>
            <a:ext cx="1130425" cy="8660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EFF"/>
        </a:solidFill>
      </p:bgPr>
    </p:bg>
    <p:spTree>
      <p:nvGrpSpPr>
        <p:cNvPr id="242" name="Shape 242"/>
        <p:cNvGrpSpPr/>
        <p:nvPr/>
      </p:nvGrpSpPr>
      <p:grpSpPr>
        <a:xfrm>
          <a:off x="0" y="0"/>
          <a:ext cx="0" cy="0"/>
          <a:chOff x="0" y="0"/>
          <a:chExt cx="0" cy="0"/>
        </a:xfrm>
      </p:grpSpPr>
      <p:pic>
        <p:nvPicPr>
          <p:cNvPr id="243" name="Google Shape;243;p23"/>
          <p:cNvPicPr preferRelativeResize="0"/>
          <p:nvPr/>
        </p:nvPicPr>
        <p:blipFill rotWithShape="1">
          <a:blip r:embed="rId3">
            <a:alphaModFix/>
          </a:blip>
          <a:srcRect b="6191" l="12440" r="11842" t="0"/>
          <a:stretch/>
        </p:blipFill>
        <p:spPr>
          <a:xfrm>
            <a:off x="2712425" y="821799"/>
            <a:ext cx="2007900" cy="2115300"/>
          </a:xfrm>
          <a:prstGeom prst="ellipse">
            <a:avLst/>
          </a:prstGeom>
          <a:noFill/>
          <a:ln>
            <a:noFill/>
          </a:ln>
        </p:spPr>
      </p:pic>
      <p:sp>
        <p:nvSpPr>
          <p:cNvPr id="244" name="Google Shape;244;p23"/>
          <p:cNvSpPr txBox="1"/>
          <p:nvPr>
            <p:ph type="title"/>
          </p:nvPr>
        </p:nvSpPr>
        <p:spPr>
          <a:xfrm>
            <a:off x="728350" y="1318650"/>
            <a:ext cx="1978200" cy="559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Target Personas</a:t>
            </a:r>
            <a:endParaRPr b="0"/>
          </a:p>
        </p:txBody>
      </p:sp>
      <p:sp>
        <p:nvSpPr>
          <p:cNvPr id="245" name="Google Shape;245;p23"/>
          <p:cNvSpPr txBox="1"/>
          <p:nvPr/>
        </p:nvSpPr>
        <p:spPr>
          <a:xfrm>
            <a:off x="4697352" y="4098497"/>
            <a:ext cx="1521000" cy="407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a:solidFill>
                  <a:srgbClr val="FFFFFF"/>
                </a:solidFill>
                <a:latin typeface="Lato"/>
                <a:ea typeface="Lato"/>
                <a:cs typeface="Lato"/>
                <a:sym typeface="Lato"/>
              </a:rPr>
              <a:t>Vinny Viewer</a:t>
            </a:r>
            <a:endParaRPr>
              <a:solidFill>
                <a:srgbClr val="FFFFFF"/>
              </a:solidFill>
            </a:endParaRPr>
          </a:p>
        </p:txBody>
      </p:sp>
      <p:sp>
        <p:nvSpPr>
          <p:cNvPr id="246" name="Google Shape;246;p2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pic>
        <p:nvPicPr>
          <p:cNvPr id="247" name="Google Shape;247;p23"/>
          <p:cNvPicPr preferRelativeResize="0"/>
          <p:nvPr/>
        </p:nvPicPr>
        <p:blipFill>
          <a:blip r:embed="rId4">
            <a:alphaModFix/>
          </a:blip>
          <a:stretch>
            <a:fillRect/>
          </a:stretch>
        </p:blipFill>
        <p:spPr>
          <a:xfrm>
            <a:off x="-46350" y="0"/>
            <a:ext cx="9190349" cy="657225"/>
          </a:xfrm>
          <a:prstGeom prst="rect">
            <a:avLst/>
          </a:prstGeom>
          <a:noFill/>
          <a:ln>
            <a:noFill/>
          </a:ln>
        </p:spPr>
      </p:pic>
      <p:pic>
        <p:nvPicPr>
          <p:cNvPr id="248" name="Google Shape;248;p23"/>
          <p:cNvPicPr preferRelativeResize="0"/>
          <p:nvPr/>
        </p:nvPicPr>
        <p:blipFill>
          <a:blip r:embed="rId5">
            <a:alphaModFix/>
          </a:blip>
          <a:stretch>
            <a:fillRect/>
          </a:stretch>
        </p:blipFill>
        <p:spPr>
          <a:xfrm>
            <a:off x="7792000" y="176575"/>
            <a:ext cx="1130425" cy="866050"/>
          </a:xfrm>
          <a:prstGeom prst="rect">
            <a:avLst/>
          </a:prstGeom>
          <a:noFill/>
          <a:ln>
            <a:noFill/>
          </a:ln>
        </p:spPr>
      </p:pic>
      <p:sp>
        <p:nvSpPr>
          <p:cNvPr id="249" name="Google Shape;249;p23"/>
          <p:cNvSpPr txBox="1"/>
          <p:nvPr>
            <p:ph idx="1" type="body"/>
          </p:nvPr>
        </p:nvSpPr>
        <p:spPr>
          <a:xfrm>
            <a:off x="2454425" y="3101675"/>
            <a:ext cx="2523900" cy="17994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n-GB" sz="1600">
                <a:solidFill>
                  <a:srgbClr val="000000"/>
                </a:solidFill>
                <a:latin typeface="Arial"/>
                <a:ea typeface="Arial"/>
                <a:cs typeface="Arial"/>
                <a:sym typeface="Arial"/>
              </a:rPr>
              <a:t>Vanessa</a:t>
            </a:r>
            <a:endParaRPr b="1" sz="16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b="1" lang="en-GB" sz="1100">
                <a:solidFill>
                  <a:srgbClr val="000000"/>
                </a:solidFill>
                <a:highlight>
                  <a:srgbClr val="CFE2F3"/>
                </a:highlight>
                <a:latin typeface="Arial"/>
                <a:ea typeface="Arial"/>
                <a:cs typeface="Arial"/>
                <a:sym typeface="Arial"/>
              </a:rPr>
              <a:t>Age</a:t>
            </a:r>
            <a:r>
              <a:rPr b="1" lang="en-GB" sz="1100">
                <a:solidFill>
                  <a:srgbClr val="000000"/>
                </a:solidFill>
                <a:latin typeface="Arial"/>
                <a:ea typeface="Arial"/>
                <a:cs typeface="Arial"/>
                <a:sym typeface="Arial"/>
              </a:rPr>
              <a:t>:</a:t>
            </a:r>
            <a:r>
              <a:rPr lang="en-GB" sz="1100">
                <a:solidFill>
                  <a:srgbClr val="000000"/>
                </a:solidFill>
                <a:latin typeface="Arial"/>
                <a:ea typeface="Arial"/>
                <a:cs typeface="Arial"/>
                <a:sym typeface="Arial"/>
              </a:rPr>
              <a:t> 20</a:t>
            </a:r>
            <a:endParaRPr sz="11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b="1" lang="en-GB" sz="1100">
                <a:solidFill>
                  <a:srgbClr val="000000"/>
                </a:solidFill>
                <a:highlight>
                  <a:srgbClr val="CFE2F3"/>
                </a:highlight>
                <a:latin typeface="Arial"/>
                <a:ea typeface="Arial"/>
                <a:cs typeface="Arial"/>
                <a:sym typeface="Arial"/>
              </a:rPr>
              <a:t>Gender</a:t>
            </a:r>
            <a:r>
              <a:rPr b="1" lang="en-GB" sz="1100">
                <a:solidFill>
                  <a:srgbClr val="000000"/>
                </a:solidFill>
                <a:latin typeface="Arial"/>
                <a:ea typeface="Arial"/>
                <a:cs typeface="Arial"/>
                <a:sym typeface="Arial"/>
              </a:rPr>
              <a:t>:</a:t>
            </a:r>
            <a:r>
              <a:rPr lang="en-GB" sz="1100">
                <a:solidFill>
                  <a:srgbClr val="000000"/>
                </a:solidFill>
                <a:latin typeface="Arial"/>
                <a:ea typeface="Arial"/>
                <a:cs typeface="Arial"/>
                <a:sym typeface="Arial"/>
              </a:rPr>
              <a:t> Female and Student</a:t>
            </a:r>
            <a:endParaRPr sz="11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b="1" lang="en-GB" sz="1100">
                <a:solidFill>
                  <a:srgbClr val="000000"/>
                </a:solidFill>
                <a:highlight>
                  <a:srgbClr val="CFE2F3"/>
                </a:highlight>
                <a:latin typeface="Arial"/>
                <a:ea typeface="Arial"/>
                <a:cs typeface="Arial"/>
                <a:sym typeface="Arial"/>
              </a:rPr>
              <a:t>Education Level</a:t>
            </a:r>
            <a:r>
              <a:rPr b="1" lang="en-GB" sz="1100">
                <a:solidFill>
                  <a:srgbClr val="000000"/>
                </a:solidFill>
                <a:latin typeface="Arial"/>
                <a:ea typeface="Arial"/>
                <a:cs typeface="Arial"/>
                <a:sym typeface="Arial"/>
              </a:rPr>
              <a:t>:</a:t>
            </a:r>
            <a:r>
              <a:rPr lang="en-GB" sz="1100">
                <a:solidFill>
                  <a:srgbClr val="000000"/>
                </a:solidFill>
                <a:latin typeface="Arial"/>
                <a:ea typeface="Arial"/>
                <a:cs typeface="Arial"/>
                <a:sym typeface="Arial"/>
              </a:rPr>
              <a:t> Second Year College Student</a:t>
            </a:r>
            <a:endParaRPr sz="11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b="1" lang="en-GB" sz="1100">
                <a:solidFill>
                  <a:srgbClr val="000000"/>
                </a:solidFill>
                <a:highlight>
                  <a:srgbClr val="CFE2F3"/>
                </a:highlight>
                <a:latin typeface="Arial"/>
                <a:ea typeface="Arial"/>
                <a:cs typeface="Arial"/>
                <a:sym typeface="Arial"/>
              </a:rPr>
              <a:t>Work</a:t>
            </a:r>
            <a:r>
              <a:rPr b="1" lang="en-GB" sz="1100">
                <a:solidFill>
                  <a:srgbClr val="000000"/>
                </a:solidFill>
                <a:latin typeface="Arial"/>
                <a:ea typeface="Arial"/>
                <a:cs typeface="Arial"/>
                <a:sym typeface="Arial"/>
              </a:rPr>
              <a:t>:</a:t>
            </a:r>
            <a:r>
              <a:rPr lang="en-GB" sz="1100">
                <a:solidFill>
                  <a:srgbClr val="000000"/>
                </a:solidFill>
                <a:latin typeface="Arial"/>
                <a:ea typeface="Arial"/>
                <a:cs typeface="Arial"/>
                <a:sym typeface="Arial"/>
              </a:rPr>
              <a:t> Part-time at school</a:t>
            </a:r>
            <a:endParaRPr sz="11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b="1" lang="en-GB" sz="1100">
                <a:solidFill>
                  <a:srgbClr val="000000"/>
                </a:solidFill>
                <a:highlight>
                  <a:srgbClr val="CFE2F3"/>
                </a:highlight>
                <a:latin typeface="Arial"/>
                <a:ea typeface="Arial"/>
                <a:cs typeface="Arial"/>
                <a:sym typeface="Arial"/>
              </a:rPr>
              <a:t>Needs</a:t>
            </a:r>
            <a:r>
              <a:rPr b="1" lang="en-GB" sz="1100">
                <a:solidFill>
                  <a:srgbClr val="000000"/>
                </a:solidFill>
                <a:latin typeface="Arial"/>
                <a:ea typeface="Arial"/>
                <a:cs typeface="Arial"/>
                <a:sym typeface="Arial"/>
              </a:rPr>
              <a:t>:</a:t>
            </a:r>
            <a:r>
              <a:rPr lang="en-GB" sz="1100">
                <a:solidFill>
                  <a:srgbClr val="000000"/>
                </a:solidFill>
                <a:latin typeface="Arial"/>
                <a:ea typeface="Arial"/>
                <a:cs typeface="Arial"/>
                <a:sym typeface="Arial"/>
              </a:rPr>
              <a:t> Vanessa doesn't have a car, and she has time conflict with her skier friends, so she need a ride to the ski resort</a:t>
            </a:r>
            <a:endParaRPr sz="1100">
              <a:solidFill>
                <a:srgbClr val="000000"/>
              </a:solidFill>
              <a:latin typeface="Arial"/>
              <a:ea typeface="Arial"/>
              <a:cs typeface="Arial"/>
              <a:sym typeface="Arial"/>
            </a:endParaRPr>
          </a:p>
          <a:p>
            <a:pPr indent="0" lvl="0" marL="0" rtl="0" algn="l">
              <a:lnSpc>
                <a:spcPct val="100000"/>
              </a:lnSpc>
              <a:spcBef>
                <a:spcPts val="1200"/>
              </a:spcBef>
              <a:spcAft>
                <a:spcPts val="0"/>
              </a:spcAft>
              <a:buNone/>
            </a:pPr>
            <a:r>
              <a:t/>
            </a:r>
            <a:endParaRPr sz="1700">
              <a:solidFill>
                <a:schemeClr val="dk2"/>
              </a:solidFill>
            </a:endParaRPr>
          </a:p>
        </p:txBody>
      </p:sp>
      <p:sp>
        <p:nvSpPr>
          <p:cNvPr id="250" name="Google Shape;250;p23"/>
          <p:cNvSpPr txBox="1"/>
          <p:nvPr>
            <p:ph idx="1" type="body"/>
          </p:nvPr>
        </p:nvSpPr>
        <p:spPr>
          <a:xfrm>
            <a:off x="5610175" y="3101675"/>
            <a:ext cx="2523900" cy="17994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n-GB" sz="1600">
                <a:solidFill>
                  <a:srgbClr val="000000"/>
                </a:solidFill>
                <a:latin typeface="Arial"/>
                <a:ea typeface="Arial"/>
                <a:cs typeface="Arial"/>
                <a:sym typeface="Arial"/>
              </a:rPr>
              <a:t>Tom</a:t>
            </a:r>
            <a:endParaRPr b="1" sz="16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b="1" lang="en-GB" sz="1100">
                <a:solidFill>
                  <a:srgbClr val="000000"/>
                </a:solidFill>
                <a:highlight>
                  <a:srgbClr val="CFE2F3"/>
                </a:highlight>
                <a:latin typeface="Arial"/>
                <a:ea typeface="Arial"/>
                <a:cs typeface="Arial"/>
                <a:sym typeface="Arial"/>
              </a:rPr>
              <a:t>Age:</a:t>
            </a:r>
            <a:r>
              <a:rPr lang="en-GB" sz="1100">
                <a:solidFill>
                  <a:srgbClr val="000000"/>
                </a:solidFill>
                <a:latin typeface="Arial"/>
                <a:ea typeface="Arial"/>
                <a:cs typeface="Arial"/>
                <a:sym typeface="Arial"/>
              </a:rPr>
              <a:t> 25</a:t>
            </a:r>
            <a:endParaRPr sz="11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b="1" lang="en-GB" sz="1100">
                <a:solidFill>
                  <a:srgbClr val="000000"/>
                </a:solidFill>
                <a:highlight>
                  <a:srgbClr val="CFE2F3"/>
                </a:highlight>
                <a:latin typeface="Arial"/>
                <a:ea typeface="Arial"/>
                <a:cs typeface="Arial"/>
                <a:sym typeface="Arial"/>
              </a:rPr>
              <a:t>Gender</a:t>
            </a:r>
            <a:r>
              <a:rPr b="1" lang="en-GB" sz="1100">
                <a:solidFill>
                  <a:srgbClr val="000000"/>
                </a:solidFill>
                <a:latin typeface="Arial"/>
                <a:ea typeface="Arial"/>
                <a:cs typeface="Arial"/>
                <a:sym typeface="Arial"/>
              </a:rPr>
              <a:t>:</a:t>
            </a:r>
            <a:r>
              <a:rPr lang="en-GB" sz="1100">
                <a:solidFill>
                  <a:srgbClr val="000000"/>
                </a:solidFill>
                <a:latin typeface="Arial"/>
                <a:ea typeface="Arial"/>
                <a:cs typeface="Arial"/>
                <a:sym typeface="Arial"/>
              </a:rPr>
              <a:t> Male and Single</a:t>
            </a:r>
            <a:endParaRPr sz="11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b="1" lang="en-GB" sz="1100">
                <a:solidFill>
                  <a:srgbClr val="000000"/>
                </a:solidFill>
                <a:highlight>
                  <a:srgbClr val="CFE2F3"/>
                </a:highlight>
                <a:latin typeface="Arial"/>
                <a:ea typeface="Arial"/>
                <a:cs typeface="Arial"/>
                <a:sym typeface="Arial"/>
              </a:rPr>
              <a:t>Education Level</a:t>
            </a:r>
            <a:r>
              <a:rPr b="1" lang="en-GB" sz="1100">
                <a:solidFill>
                  <a:srgbClr val="000000"/>
                </a:solidFill>
                <a:latin typeface="Arial"/>
                <a:ea typeface="Arial"/>
                <a:cs typeface="Arial"/>
                <a:sym typeface="Arial"/>
              </a:rPr>
              <a:t>:</a:t>
            </a:r>
            <a:r>
              <a:rPr lang="en-GB" sz="1100">
                <a:solidFill>
                  <a:srgbClr val="000000"/>
                </a:solidFill>
                <a:latin typeface="Arial"/>
                <a:ea typeface="Arial"/>
                <a:cs typeface="Arial"/>
                <a:sym typeface="Arial"/>
              </a:rPr>
              <a:t> College Degree</a:t>
            </a:r>
            <a:endParaRPr sz="11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b="1" lang="en-GB" sz="1100">
                <a:solidFill>
                  <a:srgbClr val="000000"/>
                </a:solidFill>
                <a:highlight>
                  <a:srgbClr val="CFE2F3"/>
                </a:highlight>
                <a:latin typeface="Arial"/>
                <a:ea typeface="Arial"/>
                <a:cs typeface="Arial"/>
                <a:sym typeface="Arial"/>
              </a:rPr>
              <a:t>Work:</a:t>
            </a:r>
            <a:r>
              <a:rPr lang="en-GB" sz="1100">
                <a:solidFill>
                  <a:srgbClr val="000000"/>
                </a:solidFill>
                <a:latin typeface="Arial"/>
                <a:ea typeface="Arial"/>
                <a:cs typeface="Arial"/>
                <a:sym typeface="Arial"/>
              </a:rPr>
              <a:t> Computer Programmer</a:t>
            </a:r>
            <a:endParaRPr sz="1100">
              <a:solidFill>
                <a:srgbClr val="000000"/>
              </a:solidFill>
              <a:latin typeface="Arial"/>
              <a:ea typeface="Arial"/>
              <a:cs typeface="Arial"/>
              <a:sym typeface="Arial"/>
            </a:endParaRPr>
          </a:p>
          <a:p>
            <a:pPr indent="0" lvl="0" marL="0" rtl="0" algn="l">
              <a:lnSpc>
                <a:spcPct val="100000"/>
              </a:lnSpc>
              <a:spcBef>
                <a:spcPts val="0"/>
              </a:spcBef>
              <a:spcAft>
                <a:spcPts val="1200"/>
              </a:spcAft>
              <a:buNone/>
            </a:pPr>
            <a:r>
              <a:rPr b="1" lang="en-GB" sz="1100">
                <a:solidFill>
                  <a:srgbClr val="000000"/>
                </a:solidFill>
                <a:highlight>
                  <a:srgbClr val="CFE2F3"/>
                </a:highlight>
                <a:latin typeface="Arial"/>
                <a:ea typeface="Arial"/>
                <a:cs typeface="Arial"/>
                <a:sym typeface="Arial"/>
              </a:rPr>
              <a:t>Needs</a:t>
            </a:r>
            <a:r>
              <a:rPr lang="en-GB" sz="1100">
                <a:solidFill>
                  <a:srgbClr val="000000"/>
                </a:solidFill>
                <a:highlight>
                  <a:srgbClr val="CFE2F3"/>
                </a:highlight>
                <a:latin typeface="Arial"/>
                <a:ea typeface="Arial"/>
                <a:cs typeface="Arial"/>
                <a:sym typeface="Arial"/>
              </a:rPr>
              <a:t>:</a:t>
            </a:r>
            <a:r>
              <a:rPr lang="en-GB" sz="1100">
                <a:solidFill>
                  <a:srgbClr val="000000"/>
                </a:solidFill>
                <a:latin typeface="Arial"/>
                <a:ea typeface="Arial"/>
                <a:cs typeface="Arial"/>
                <a:sym typeface="Arial"/>
              </a:rPr>
              <a:t> Tom</a:t>
            </a:r>
            <a:r>
              <a:rPr lang="en-GB" sz="1100">
                <a:solidFill>
                  <a:srgbClr val="000000"/>
                </a:solidFill>
                <a:latin typeface="Arial"/>
                <a:ea typeface="Arial"/>
                <a:cs typeface="Arial"/>
                <a:sym typeface="Arial"/>
              </a:rPr>
              <a:t> loves skiing but has no friends to go skiing with. He has a car and he wants to make more skiing friends</a:t>
            </a:r>
            <a:endParaRPr sz="1700">
              <a:solidFill>
                <a:schemeClr val="dk2"/>
              </a:solidFill>
            </a:endParaRPr>
          </a:p>
        </p:txBody>
      </p:sp>
      <p:pic>
        <p:nvPicPr>
          <p:cNvPr id="251" name="Google Shape;251;p23"/>
          <p:cNvPicPr preferRelativeResize="0"/>
          <p:nvPr/>
        </p:nvPicPr>
        <p:blipFill rotWithShape="1">
          <a:blip r:embed="rId6">
            <a:alphaModFix/>
          </a:blip>
          <a:srcRect b="0" l="16498" r="13974" t="0"/>
          <a:stretch/>
        </p:blipFill>
        <p:spPr>
          <a:xfrm>
            <a:off x="5793475" y="821800"/>
            <a:ext cx="2157300" cy="2115300"/>
          </a:xfrm>
          <a:prstGeom prst="ellipse">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EFF"/>
        </a:solidFill>
      </p:bgPr>
    </p:bg>
    <p:spTree>
      <p:nvGrpSpPr>
        <p:cNvPr id="255" name="Shape 255"/>
        <p:cNvGrpSpPr/>
        <p:nvPr/>
      </p:nvGrpSpPr>
      <p:grpSpPr>
        <a:xfrm>
          <a:off x="0" y="0"/>
          <a:ext cx="0" cy="0"/>
          <a:chOff x="0" y="0"/>
          <a:chExt cx="0" cy="0"/>
        </a:xfrm>
      </p:grpSpPr>
      <p:pic>
        <p:nvPicPr>
          <p:cNvPr id="256" name="Google Shape;256;p24"/>
          <p:cNvPicPr preferRelativeResize="0"/>
          <p:nvPr/>
        </p:nvPicPr>
        <p:blipFill>
          <a:blip r:embed="rId3">
            <a:alphaModFix/>
          </a:blip>
          <a:stretch>
            <a:fillRect/>
          </a:stretch>
        </p:blipFill>
        <p:spPr>
          <a:xfrm>
            <a:off x="-46350" y="0"/>
            <a:ext cx="9190349" cy="657225"/>
          </a:xfrm>
          <a:prstGeom prst="rect">
            <a:avLst/>
          </a:prstGeom>
          <a:noFill/>
          <a:ln>
            <a:noFill/>
          </a:ln>
        </p:spPr>
      </p:pic>
      <p:sp>
        <p:nvSpPr>
          <p:cNvPr id="257" name="Google Shape;257;p24"/>
          <p:cNvSpPr txBox="1"/>
          <p:nvPr>
            <p:ph type="title"/>
          </p:nvPr>
        </p:nvSpPr>
        <p:spPr>
          <a:xfrm>
            <a:off x="730725" y="1318650"/>
            <a:ext cx="3893400" cy="103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Key </a:t>
            </a:r>
            <a:endParaRPr/>
          </a:p>
          <a:p>
            <a:pPr indent="0" lvl="0" marL="0" rtl="0" algn="l">
              <a:spcBef>
                <a:spcPts val="0"/>
              </a:spcBef>
              <a:spcAft>
                <a:spcPts val="0"/>
              </a:spcAft>
              <a:buNone/>
            </a:pPr>
            <a:r>
              <a:rPr lang="en-GB"/>
              <a:t>Features</a:t>
            </a:r>
            <a:endParaRPr b="0"/>
          </a:p>
        </p:txBody>
      </p:sp>
      <p:sp>
        <p:nvSpPr>
          <p:cNvPr id="258" name="Google Shape;258;p2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pic>
        <p:nvPicPr>
          <p:cNvPr id="259" name="Google Shape;259;p24"/>
          <p:cNvPicPr preferRelativeResize="0"/>
          <p:nvPr/>
        </p:nvPicPr>
        <p:blipFill>
          <a:blip r:embed="rId4">
            <a:alphaModFix/>
          </a:blip>
          <a:stretch>
            <a:fillRect/>
          </a:stretch>
        </p:blipFill>
        <p:spPr>
          <a:xfrm>
            <a:off x="7792000" y="176575"/>
            <a:ext cx="1130425" cy="866050"/>
          </a:xfrm>
          <a:prstGeom prst="rect">
            <a:avLst/>
          </a:prstGeom>
          <a:noFill/>
          <a:ln>
            <a:noFill/>
          </a:ln>
        </p:spPr>
      </p:pic>
      <p:sp>
        <p:nvSpPr>
          <p:cNvPr id="260" name="Google Shape;260;p24"/>
          <p:cNvSpPr txBox="1"/>
          <p:nvPr>
            <p:ph idx="1" type="body"/>
          </p:nvPr>
        </p:nvSpPr>
        <p:spPr>
          <a:xfrm>
            <a:off x="922275" y="2690575"/>
            <a:ext cx="1629300" cy="15690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GB" sz="1700">
                <a:solidFill>
                  <a:schemeClr val="dk2"/>
                </a:solidFill>
                <a:highlight>
                  <a:srgbClr val="CFE2F3"/>
                </a:highlight>
              </a:rPr>
              <a:t>Create Rides</a:t>
            </a:r>
            <a:r>
              <a:rPr lang="en-GB" sz="1700">
                <a:solidFill>
                  <a:schemeClr val="dk2"/>
                </a:solidFill>
              </a:rPr>
              <a:t>: </a:t>
            </a:r>
            <a:endParaRPr sz="1700">
              <a:solidFill>
                <a:schemeClr val="dk2"/>
              </a:solidFill>
            </a:endParaRPr>
          </a:p>
          <a:p>
            <a:pPr indent="0" lvl="0" marL="0" rtl="0" algn="l">
              <a:lnSpc>
                <a:spcPct val="100000"/>
              </a:lnSpc>
              <a:spcBef>
                <a:spcPts val="0"/>
              </a:spcBef>
              <a:spcAft>
                <a:spcPts val="0"/>
              </a:spcAft>
              <a:buNone/>
            </a:pPr>
            <a:r>
              <a:rPr lang="en-GB" sz="1500">
                <a:solidFill>
                  <a:schemeClr val="dk2"/>
                </a:solidFill>
              </a:rPr>
              <a:t>Drivers can enter pickup time, address and number of available seats</a:t>
            </a:r>
            <a:endParaRPr sz="1500">
              <a:solidFill>
                <a:schemeClr val="dk2"/>
              </a:solidFill>
            </a:endParaRPr>
          </a:p>
          <a:p>
            <a:pPr indent="0" lvl="0" marL="0" rtl="0" algn="l">
              <a:spcBef>
                <a:spcPts val="0"/>
              </a:spcBef>
              <a:spcAft>
                <a:spcPts val="0"/>
              </a:spcAft>
              <a:buNone/>
            </a:pPr>
            <a:r>
              <a:t/>
            </a:r>
            <a:endParaRPr sz="1600">
              <a:solidFill>
                <a:schemeClr val="dk2"/>
              </a:solidFill>
            </a:endParaRPr>
          </a:p>
        </p:txBody>
      </p:sp>
      <p:pic>
        <p:nvPicPr>
          <p:cNvPr id="261" name="Google Shape;261;p24"/>
          <p:cNvPicPr preferRelativeResize="0"/>
          <p:nvPr/>
        </p:nvPicPr>
        <p:blipFill rotWithShape="1">
          <a:blip r:embed="rId5">
            <a:alphaModFix/>
          </a:blip>
          <a:srcRect b="1642" l="0" r="3325" t="0"/>
          <a:stretch/>
        </p:blipFill>
        <p:spPr>
          <a:xfrm>
            <a:off x="2917125" y="533925"/>
            <a:ext cx="2089800" cy="4215900"/>
          </a:xfrm>
          <a:prstGeom prst="roundRect">
            <a:avLst>
              <a:gd fmla="val 16667" name="adj"/>
            </a:avLst>
          </a:prstGeom>
          <a:noFill/>
          <a:ln>
            <a:noFill/>
          </a:ln>
        </p:spPr>
      </p:pic>
      <p:cxnSp>
        <p:nvCxnSpPr>
          <p:cNvPr id="262" name="Google Shape;262;p24"/>
          <p:cNvCxnSpPr>
            <a:stCxn id="260" idx="3"/>
            <a:endCxn id="263" idx="1"/>
          </p:cNvCxnSpPr>
          <p:nvPr/>
        </p:nvCxnSpPr>
        <p:spPr>
          <a:xfrm>
            <a:off x="2551575" y="3475075"/>
            <a:ext cx="524700" cy="11700"/>
          </a:xfrm>
          <a:prstGeom prst="straightConnector1">
            <a:avLst/>
          </a:prstGeom>
          <a:noFill/>
          <a:ln cap="flat" cmpd="sng" w="28575">
            <a:solidFill>
              <a:schemeClr val="accent3"/>
            </a:solidFill>
            <a:prstDash val="solid"/>
            <a:round/>
            <a:headEnd len="med" w="med" type="oval"/>
            <a:tailEnd len="med" w="med" type="none"/>
          </a:ln>
        </p:spPr>
      </p:cxnSp>
      <p:sp>
        <p:nvSpPr>
          <p:cNvPr id="263" name="Google Shape;263;p24"/>
          <p:cNvSpPr/>
          <p:nvPr/>
        </p:nvSpPr>
        <p:spPr>
          <a:xfrm>
            <a:off x="3076225" y="3263475"/>
            <a:ext cx="1785600" cy="446400"/>
          </a:xfrm>
          <a:prstGeom prst="rect">
            <a:avLst/>
          </a:pr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64" name="Google Shape;264;p24"/>
          <p:cNvPicPr preferRelativeResize="0"/>
          <p:nvPr/>
        </p:nvPicPr>
        <p:blipFill rotWithShape="1">
          <a:blip r:embed="rId6">
            <a:alphaModFix/>
          </a:blip>
          <a:srcRect b="3126" l="3959" r="4170" t="1544"/>
          <a:stretch/>
        </p:blipFill>
        <p:spPr>
          <a:xfrm>
            <a:off x="5298100" y="533950"/>
            <a:ext cx="2089800" cy="4215900"/>
          </a:xfrm>
          <a:prstGeom prst="roundRect">
            <a:avLst>
              <a:gd fmla="val 16667" name="adj"/>
            </a:avLst>
          </a:prstGeom>
          <a:noFill/>
          <a:ln>
            <a:noFill/>
          </a:ln>
        </p:spPr>
      </p:pic>
      <p:sp>
        <p:nvSpPr>
          <p:cNvPr id="265" name="Google Shape;265;p24"/>
          <p:cNvSpPr/>
          <p:nvPr/>
        </p:nvSpPr>
        <p:spPr>
          <a:xfrm>
            <a:off x="5835125" y="4332600"/>
            <a:ext cx="303900" cy="341400"/>
          </a:xfrm>
          <a:prstGeom prst="rect">
            <a:avLst/>
          </a:pr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24"/>
          <p:cNvSpPr txBox="1"/>
          <p:nvPr>
            <p:ph idx="1" type="body"/>
          </p:nvPr>
        </p:nvSpPr>
        <p:spPr>
          <a:xfrm>
            <a:off x="7611975" y="3574450"/>
            <a:ext cx="1629300" cy="11754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GB" sz="1700">
                <a:solidFill>
                  <a:schemeClr val="dk2"/>
                </a:solidFill>
                <a:highlight>
                  <a:srgbClr val="CFE2F3"/>
                </a:highlight>
              </a:rPr>
              <a:t>Resorts Info</a:t>
            </a:r>
            <a:r>
              <a:rPr lang="en-GB" sz="1700">
                <a:solidFill>
                  <a:schemeClr val="dk2"/>
                </a:solidFill>
              </a:rPr>
              <a:t>: </a:t>
            </a:r>
            <a:endParaRPr sz="1700">
              <a:solidFill>
                <a:schemeClr val="dk2"/>
              </a:solidFill>
            </a:endParaRPr>
          </a:p>
          <a:p>
            <a:pPr indent="0" lvl="0" marL="0" rtl="0" algn="l">
              <a:lnSpc>
                <a:spcPct val="100000"/>
              </a:lnSpc>
              <a:spcBef>
                <a:spcPts val="0"/>
              </a:spcBef>
              <a:spcAft>
                <a:spcPts val="0"/>
              </a:spcAft>
              <a:buNone/>
            </a:pPr>
            <a:r>
              <a:rPr lang="en-GB" sz="1500">
                <a:solidFill>
                  <a:schemeClr val="dk2"/>
                </a:solidFill>
              </a:rPr>
              <a:t>Find real-time information of each ski resort</a:t>
            </a:r>
            <a:endParaRPr sz="1500">
              <a:solidFill>
                <a:schemeClr val="dk2"/>
              </a:solidFill>
            </a:endParaRPr>
          </a:p>
          <a:p>
            <a:pPr indent="0" lvl="0" marL="0" rtl="0" algn="l">
              <a:spcBef>
                <a:spcPts val="0"/>
              </a:spcBef>
              <a:spcAft>
                <a:spcPts val="0"/>
              </a:spcAft>
              <a:buNone/>
            </a:pPr>
            <a:r>
              <a:t/>
            </a:r>
            <a:endParaRPr sz="1600">
              <a:solidFill>
                <a:schemeClr val="dk2"/>
              </a:solidFill>
            </a:endParaRPr>
          </a:p>
        </p:txBody>
      </p:sp>
      <p:cxnSp>
        <p:nvCxnSpPr>
          <p:cNvPr id="267" name="Google Shape;267;p24"/>
          <p:cNvCxnSpPr>
            <a:stCxn id="266" idx="1"/>
            <a:endCxn id="265" idx="3"/>
          </p:cNvCxnSpPr>
          <p:nvPr/>
        </p:nvCxnSpPr>
        <p:spPr>
          <a:xfrm flipH="1">
            <a:off x="6138975" y="4162150"/>
            <a:ext cx="1473000" cy="341100"/>
          </a:xfrm>
          <a:prstGeom prst="bentConnector3">
            <a:avLst>
              <a:gd fmla="val 11546" name="adj1"/>
            </a:avLst>
          </a:prstGeom>
          <a:noFill/>
          <a:ln cap="flat" cmpd="sng" w="28575">
            <a:solidFill>
              <a:schemeClr val="accent3"/>
            </a:solidFill>
            <a:prstDash val="solid"/>
            <a:round/>
            <a:headEnd len="med" w="med" type="oval"/>
            <a:tailEnd len="med" w="med" type="none"/>
          </a:ln>
        </p:spPr>
      </p:cxn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EFF"/>
        </a:solidFill>
      </p:bgPr>
    </p:bg>
    <p:spTree>
      <p:nvGrpSpPr>
        <p:cNvPr id="271" name="Shape 271"/>
        <p:cNvGrpSpPr/>
        <p:nvPr/>
      </p:nvGrpSpPr>
      <p:grpSpPr>
        <a:xfrm>
          <a:off x="0" y="0"/>
          <a:ext cx="0" cy="0"/>
          <a:chOff x="0" y="0"/>
          <a:chExt cx="0" cy="0"/>
        </a:xfrm>
      </p:grpSpPr>
      <p:pic>
        <p:nvPicPr>
          <p:cNvPr id="272" name="Google Shape;272;p25"/>
          <p:cNvPicPr preferRelativeResize="0"/>
          <p:nvPr/>
        </p:nvPicPr>
        <p:blipFill>
          <a:blip r:embed="rId3">
            <a:alphaModFix/>
          </a:blip>
          <a:stretch>
            <a:fillRect/>
          </a:stretch>
        </p:blipFill>
        <p:spPr>
          <a:xfrm>
            <a:off x="-46350" y="0"/>
            <a:ext cx="9190349" cy="657225"/>
          </a:xfrm>
          <a:prstGeom prst="rect">
            <a:avLst/>
          </a:prstGeom>
          <a:noFill/>
          <a:ln>
            <a:noFill/>
          </a:ln>
        </p:spPr>
      </p:pic>
      <p:sp>
        <p:nvSpPr>
          <p:cNvPr id="273" name="Google Shape;273;p2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274" name="Google Shape;274;p25"/>
          <p:cNvSpPr txBox="1"/>
          <p:nvPr>
            <p:ph idx="1" type="body"/>
          </p:nvPr>
        </p:nvSpPr>
        <p:spPr>
          <a:xfrm>
            <a:off x="7571000" y="2129275"/>
            <a:ext cx="1566900" cy="11757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GB" sz="1700">
                <a:solidFill>
                  <a:schemeClr val="dk2"/>
                </a:solidFill>
                <a:highlight>
                  <a:srgbClr val="CFE2F3"/>
                </a:highlight>
              </a:rPr>
              <a:t>Join</a:t>
            </a:r>
            <a:r>
              <a:rPr lang="en-GB" sz="1700">
                <a:solidFill>
                  <a:schemeClr val="dk2"/>
                </a:solidFill>
                <a:highlight>
                  <a:srgbClr val="CFE2F3"/>
                </a:highlight>
              </a:rPr>
              <a:t> Rides</a:t>
            </a:r>
            <a:r>
              <a:rPr lang="en-GB" sz="1700">
                <a:solidFill>
                  <a:schemeClr val="dk2"/>
                </a:solidFill>
              </a:rPr>
              <a:t>: </a:t>
            </a:r>
            <a:endParaRPr sz="1700">
              <a:solidFill>
                <a:schemeClr val="dk2"/>
              </a:solidFill>
            </a:endParaRPr>
          </a:p>
          <a:p>
            <a:pPr indent="0" lvl="0" marL="0" rtl="0" algn="l">
              <a:lnSpc>
                <a:spcPct val="100000"/>
              </a:lnSpc>
              <a:spcBef>
                <a:spcPts val="0"/>
              </a:spcBef>
              <a:spcAft>
                <a:spcPts val="0"/>
              </a:spcAft>
              <a:buNone/>
            </a:pPr>
            <a:r>
              <a:rPr lang="en-GB" sz="1500">
                <a:solidFill>
                  <a:schemeClr val="dk2"/>
                </a:solidFill>
              </a:rPr>
              <a:t>Riders</a:t>
            </a:r>
            <a:r>
              <a:rPr lang="en-GB" sz="1500">
                <a:solidFill>
                  <a:schemeClr val="dk2"/>
                </a:solidFill>
              </a:rPr>
              <a:t> can join rides based on their preference</a:t>
            </a:r>
            <a:endParaRPr sz="1500">
              <a:solidFill>
                <a:schemeClr val="dk2"/>
              </a:solidFill>
            </a:endParaRPr>
          </a:p>
          <a:p>
            <a:pPr indent="0" lvl="0" marL="0" rtl="0" algn="l">
              <a:spcBef>
                <a:spcPts val="0"/>
              </a:spcBef>
              <a:spcAft>
                <a:spcPts val="0"/>
              </a:spcAft>
              <a:buNone/>
            </a:pPr>
            <a:r>
              <a:t/>
            </a:r>
            <a:endParaRPr sz="1600">
              <a:solidFill>
                <a:schemeClr val="dk2"/>
              </a:solidFill>
            </a:endParaRPr>
          </a:p>
        </p:txBody>
      </p:sp>
      <p:pic>
        <p:nvPicPr>
          <p:cNvPr id="275" name="Google Shape;275;p25"/>
          <p:cNvPicPr preferRelativeResize="0"/>
          <p:nvPr/>
        </p:nvPicPr>
        <p:blipFill rotWithShape="1">
          <a:blip r:embed="rId4">
            <a:alphaModFix/>
          </a:blip>
          <a:srcRect b="2357" l="3551" r="3949" t="1005"/>
          <a:stretch/>
        </p:blipFill>
        <p:spPr>
          <a:xfrm>
            <a:off x="5281675" y="511225"/>
            <a:ext cx="2097000" cy="4194900"/>
          </a:xfrm>
          <a:prstGeom prst="roundRect">
            <a:avLst>
              <a:gd fmla="val 16667" name="adj"/>
            </a:avLst>
          </a:prstGeom>
          <a:noFill/>
          <a:ln>
            <a:noFill/>
          </a:ln>
        </p:spPr>
      </p:pic>
      <p:sp>
        <p:nvSpPr>
          <p:cNvPr id="276" name="Google Shape;276;p25"/>
          <p:cNvSpPr/>
          <p:nvPr/>
        </p:nvSpPr>
        <p:spPr>
          <a:xfrm>
            <a:off x="5838950" y="3698275"/>
            <a:ext cx="941100" cy="446400"/>
          </a:xfrm>
          <a:prstGeom prst="rect">
            <a:avLst/>
          </a:pr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77" name="Google Shape;277;p25"/>
          <p:cNvCxnSpPr>
            <a:endCxn id="276" idx="3"/>
          </p:cNvCxnSpPr>
          <p:nvPr/>
        </p:nvCxnSpPr>
        <p:spPr>
          <a:xfrm rot="5400000">
            <a:off x="6509000" y="2938525"/>
            <a:ext cx="1254000" cy="711900"/>
          </a:xfrm>
          <a:prstGeom prst="bentConnector2">
            <a:avLst/>
          </a:prstGeom>
          <a:noFill/>
          <a:ln cap="flat" cmpd="sng" w="28575">
            <a:solidFill>
              <a:schemeClr val="accent3"/>
            </a:solidFill>
            <a:prstDash val="solid"/>
            <a:round/>
            <a:headEnd len="med" w="med" type="oval"/>
            <a:tailEnd len="med" w="med" type="none"/>
          </a:ln>
        </p:spPr>
      </p:cxnSp>
      <p:pic>
        <p:nvPicPr>
          <p:cNvPr id="278" name="Google Shape;278;p25"/>
          <p:cNvPicPr preferRelativeResize="0"/>
          <p:nvPr/>
        </p:nvPicPr>
        <p:blipFill rotWithShape="1">
          <a:blip r:embed="rId5">
            <a:alphaModFix/>
          </a:blip>
          <a:srcRect b="1442" l="2608" r="4901" t="1091"/>
          <a:stretch/>
        </p:blipFill>
        <p:spPr>
          <a:xfrm>
            <a:off x="2942125" y="511225"/>
            <a:ext cx="2097000" cy="4238700"/>
          </a:xfrm>
          <a:prstGeom prst="roundRect">
            <a:avLst>
              <a:gd fmla="val 16667" name="adj"/>
            </a:avLst>
          </a:prstGeom>
          <a:noFill/>
          <a:ln>
            <a:noFill/>
          </a:ln>
        </p:spPr>
      </p:pic>
      <p:sp>
        <p:nvSpPr>
          <p:cNvPr id="279" name="Google Shape;279;p25"/>
          <p:cNvSpPr/>
          <p:nvPr/>
        </p:nvSpPr>
        <p:spPr>
          <a:xfrm>
            <a:off x="4761225" y="1772425"/>
            <a:ext cx="180900" cy="220200"/>
          </a:xfrm>
          <a:prstGeom prst="rect">
            <a:avLst/>
          </a:pr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25"/>
          <p:cNvSpPr txBox="1"/>
          <p:nvPr>
            <p:ph idx="1" type="body"/>
          </p:nvPr>
        </p:nvSpPr>
        <p:spPr>
          <a:xfrm>
            <a:off x="730725" y="2453075"/>
            <a:ext cx="1566900" cy="11757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GB" sz="1700">
                <a:solidFill>
                  <a:schemeClr val="dk2"/>
                </a:solidFill>
                <a:highlight>
                  <a:srgbClr val="CFE2F3"/>
                </a:highlight>
              </a:rPr>
              <a:t>Find</a:t>
            </a:r>
            <a:r>
              <a:rPr lang="en-GB" sz="1700">
                <a:solidFill>
                  <a:schemeClr val="dk2"/>
                </a:solidFill>
                <a:highlight>
                  <a:srgbClr val="CFE2F3"/>
                </a:highlight>
              </a:rPr>
              <a:t> Rides</a:t>
            </a:r>
            <a:r>
              <a:rPr lang="en-GB" sz="1700">
                <a:solidFill>
                  <a:schemeClr val="dk2"/>
                </a:solidFill>
              </a:rPr>
              <a:t>: </a:t>
            </a:r>
            <a:endParaRPr sz="1700">
              <a:solidFill>
                <a:schemeClr val="dk2"/>
              </a:solidFill>
            </a:endParaRPr>
          </a:p>
          <a:p>
            <a:pPr indent="0" lvl="0" marL="0" rtl="0" algn="l">
              <a:lnSpc>
                <a:spcPct val="100000"/>
              </a:lnSpc>
              <a:spcBef>
                <a:spcPts val="0"/>
              </a:spcBef>
              <a:spcAft>
                <a:spcPts val="0"/>
              </a:spcAft>
              <a:buNone/>
            </a:pPr>
            <a:r>
              <a:rPr lang="en-GB" sz="1500">
                <a:solidFill>
                  <a:schemeClr val="dk2"/>
                </a:solidFill>
              </a:rPr>
              <a:t>Riders can find different rides and click on the arrow to join the ride they like </a:t>
            </a:r>
            <a:endParaRPr sz="1500">
              <a:solidFill>
                <a:schemeClr val="dk2"/>
              </a:solidFill>
            </a:endParaRPr>
          </a:p>
          <a:p>
            <a:pPr indent="0" lvl="0" marL="0" rtl="0" algn="l">
              <a:spcBef>
                <a:spcPts val="0"/>
              </a:spcBef>
              <a:spcAft>
                <a:spcPts val="0"/>
              </a:spcAft>
              <a:buNone/>
            </a:pPr>
            <a:r>
              <a:t/>
            </a:r>
            <a:endParaRPr sz="1600">
              <a:solidFill>
                <a:schemeClr val="dk2"/>
              </a:solidFill>
            </a:endParaRPr>
          </a:p>
        </p:txBody>
      </p:sp>
      <p:cxnSp>
        <p:nvCxnSpPr>
          <p:cNvPr id="281" name="Google Shape;281;p25"/>
          <p:cNvCxnSpPr/>
          <p:nvPr/>
        </p:nvCxnSpPr>
        <p:spPr>
          <a:xfrm>
            <a:off x="4946575" y="1888275"/>
            <a:ext cx="405600" cy="11700"/>
          </a:xfrm>
          <a:prstGeom prst="straightConnector1">
            <a:avLst/>
          </a:prstGeom>
          <a:noFill/>
          <a:ln cap="flat" cmpd="sng" w="28575">
            <a:solidFill>
              <a:schemeClr val="accent3"/>
            </a:solidFill>
            <a:prstDash val="solid"/>
            <a:round/>
            <a:headEnd len="med" w="med" type="none"/>
            <a:tailEnd len="med" w="med" type="triangle"/>
          </a:ln>
        </p:spPr>
      </p:cxnSp>
      <p:cxnSp>
        <p:nvCxnSpPr>
          <p:cNvPr id="282" name="Google Shape;282;p25"/>
          <p:cNvCxnSpPr>
            <a:stCxn id="280" idx="3"/>
            <a:endCxn id="278" idx="1"/>
          </p:cNvCxnSpPr>
          <p:nvPr/>
        </p:nvCxnSpPr>
        <p:spPr>
          <a:xfrm flipH="1" rot="10800000">
            <a:off x="2297625" y="2630525"/>
            <a:ext cx="644400" cy="410400"/>
          </a:xfrm>
          <a:prstGeom prst="bentConnector3">
            <a:avLst>
              <a:gd fmla="val 50008" name="adj1"/>
            </a:avLst>
          </a:prstGeom>
          <a:noFill/>
          <a:ln cap="flat" cmpd="sng" w="28575">
            <a:solidFill>
              <a:schemeClr val="accent3"/>
            </a:solidFill>
            <a:prstDash val="solid"/>
            <a:round/>
            <a:headEnd len="med" w="med" type="oval"/>
            <a:tailEnd len="med" w="med" type="none"/>
          </a:ln>
        </p:spPr>
      </p:cxnSp>
      <p:pic>
        <p:nvPicPr>
          <p:cNvPr id="283" name="Google Shape;283;p25"/>
          <p:cNvPicPr preferRelativeResize="0"/>
          <p:nvPr/>
        </p:nvPicPr>
        <p:blipFill>
          <a:blip r:embed="rId6">
            <a:alphaModFix/>
          </a:blip>
          <a:stretch>
            <a:fillRect/>
          </a:stretch>
        </p:blipFill>
        <p:spPr>
          <a:xfrm>
            <a:off x="7792000" y="176575"/>
            <a:ext cx="1130425" cy="866050"/>
          </a:xfrm>
          <a:prstGeom prst="rect">
            <a:avLst/>
          </a:prstGeom>
          <a:noFill/>
          <a:ln>
            <a:noFill/>
          </a:ln>
        </p:spPr>
      </p:pic>
      <p:pic>
        <p:nvPicPr>
          <p:cNvPr id="284" name="Google Shape;284;p25"/>
          <p:cNvPicPr preferRelativeResize="0"/>
          <p:nvPr/>
        </p:nvPicPr>
        <p:blipFill>
          <a:blip r:embed="rId3">
            <a:alphaModFix/>
          </a:blip>
          <a:stretch>
            <a:fillRect/>
          </a:stretch>
        </p:blipFill>
        <p:spPr>
          <a:xfrm>
            <a:off x="473726" y="866475"/>
            <a:ext cx="1489950" cy="6572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EFF"/>
        </a:solidFill>
      </p:bgPr>
    </p:bg>
    <p:spTree>
      <p:nvGrpSpPr>
        <p:cNvPr id="288" name="Shape 288"/>
        <p:cNvGrpSpPr/>
        <p:nvPr/>
      </p:nvGrpSpPr>
      <p:grpSpPr>
        <a:xfrm>
          <a:off x="0" y="0"/>
          <a:ext cx="0" cy="0"/>
          <a:chOff x="0" y="0"/>
          <a:chExt cx="0" cy="0"/>
        </a:xfrm>
      </p:grpSpPr>
      <p:pic>
        <p:nvPicPr>
          <p:cNvPr id="289" name="Google Shape;289;p26"/>
          <p:cNvPicPr preferRelativeResize="0"/>
          <p:nvPr/>
        </p:nvPicPr>
        <p:blipFill>
          <a:blip r:embed="rId3">
            <a:alphaModFix/>
          </a:blip>
          <a:stretch>
            <a:fillRect/>
          </a:stretch>
        </p:blipFill>
        <p:spPr>
          <a:xfrm>
            <a:off x="-46350" y="0"/>
            <a:ext cx="9190349" cy="657225"/>
          </a:xfrm>
          <a:prstGeom prst="rect">
            <a:avLst/>
          </a:prstGeom>
          <a:noFill/>
          <a:ln>
            <a:noFill/>
          </a:ln>
        </p:spPr>
      </p:pic>
      <p:pic>
        <p:nvPicPr>
          <p:cNvPr id="290" name="Google Shape;290;p26"/>
          <p:cNvPicPr preferRelativeResize="0"/>
          <p:nvPr/>
        </p:nvPicPr>
        <p:blipFill rotWithShape="1">
          <a:blip r:embed="rId4">
            <a:alphaModFix/>
          </a:blip>
          <a:srcRect b="0" l="1747" r="1145" t="0"/>
          <a:stretch/>
        </p:blipFill>
        <p:spPr>
          <a:xfrm>
            <a:off x="4645100" y="467625"/>
            <a:ext cx="1993800" cy="4121100"/>
          </a:xfrm>
          <a:prstGeom prst="roundRect">
            <a:avLst>
              <a:gd fmla="val 16667" name="adj"/>
            </a:avLst>
          </a:prstGeom>
          <a:noFill/>
          <a:ln>
            <a:noFill/>
          </a:ln>
        </p:spPr>
      </p:pic>
      <p:pic>
        <p:nvPicPr>
          <p:cNvPr id="291" name="Google Shape;291;p26"/>
          <p:cNvPicPr preferRelativeResize="0"/>
          <p:nvPr/>
        </p:nvPicPr>
        <p:blipFill>
          <a:blip r:embed="rId5">
            <a:alphaModFix/>
          </a:blip>
          <a:stretch>
            <a:fillRect/>
          </a:stretch>
        </p:blipFill>
        <p:spPr>
          <a:xfrm>
            <a:off x="8217300" y="0"/>
            <a:ext cx="926700" cy="709971"/>
          </a:xfrm>
          <a:prstGeom prst="rect">
            <a:avLst/>
          </a:prstGeom>
          <a:noFill/>
          <a:ln>
            <a:noFill/>
          </a:ln>
        </p:spPr>
      </p:pic>
      <p:sp>
        <p:nvSpPr>
          <p:cNvPr id="292" name="Google Shape;292;p26"/>
          <p:cNvSpPr txBox="1"/>
          <p:nvPr>
            <p:ph idx="12" type="sldNum"/>
          </p:nvPr>
        </p:nvSpPr>
        <p:spPr>
          <a:xfrm>
            <a:off x="7913252" y="474990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pic>
        <p:nvPicPr>
          <p:cNvPr id="293" name="Google Shape;293;p26"/>
          <p:cNvPicPr preferRelativeResize="0"/>
          <p:nvPr/>
        </p:nvPicPr>
        <p:blipFill rotWithShape="1">
          <a:blip r:embed="rId6">
            <a:alphaModFix/>
          </a:blip>
          <a:srcRect b="3051" l="3366" r="4907" t="1900"/>
          <a:stretch/>
        </p:blipFill>
        <p:spPr>
          <a:xfrm>
            <a:off x="2289963" y="467634"/>
            <a:ext cx="2026200" cy="4075800"/>
          </a:xfrm>
          <a:prstGeom prst="roundRect">
            <a:avLst>
              <a:gd fmla="val 16667" name="adj"/>
            </a:avLst>
          </a:prstGeom>
          <a:noFill/>
          <a:ln>
            <a:noFill/>
          </a:ln>
        </p:spPr>
      </p:pic>
      <p:sp>
        <p:nvSpPr>
          <p:cNvPr id="294" name="Google Shape;294;p26"/>
          <p:cNvSpPr/>
          <p:nvPr/>
        </p:nvSpPr>
        <p:spPr>
          <a:xfrm>
            <a:off x="3670475" y="3939075"/>
            <a:ext cx="378000" cy="393600"/>
          </a:xfrm>
          <a:prstGeom prst="rect">
            <a:avLst/>
          </a:pr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95" name="Google Shape;295;p26"/>
          <p:cNvCxnSpPr/>
          <p:nvPr/>
        </p:nvCxnSpPr>
        <p:spPr>
          <a:xfrm>
            <a:off x="1793175" y="1890500"/>
            <a:ext cx="0" cy="0"/>
          </a:xfrm>
          <a:prstGeom prst="straightConnector1">
            <a:avLst/>
          </a:prstGeom>
          <a:noFill/>
          <a:ln cap="flat" cmpd="sng" w="9525">
            <a:solidFill>
              <a:schemeClr val="dk2"/>
            </a:solidFill>
            <a:prstDash val="solid"/>
            <a:round/>
            <a:headEnd len="med" w="med" type="none"/>
            <a:tailEnd len="med" w="med" type="none"/>
          </a:ln>
        </p:spPr>
      </p:cxnSp>
      <p:sp>
        <p:nvSpPr>
          <p:cNvPr id="296" name="Google Shape;296;p26"/>
          <p:cNvSpPr txBox="1"/>
          <p:nvPr/>
        </p:nvSpPr>
        <p:spPr>
          <a:xfrm>
            <a:off x="6967821" y="2157125"/>
            <a:ext cx="1487100" cy="1092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700">
                <a:highlight>
                  <a:srgbClr val="CFE2F3"/>
                </a:highlight>
                <a:latin typeface="Lato"/>
                <a:ea typeface="Lato"/>
                <a:cs typeface="Lato"/>
                <a:sym typeface="Lato"/>
              </a:rPr>
              <a:t>Transfer</a:t>
            </a:r>
            <a:r>
              <a:rPr lang="en-GB" sz="1700">
                <a:latin typeface="Lato"/>
                <a:ea typeface="Lato"/>
                <a:cs typeface="Lato"/>
                <a:sym typeface="Lato"/>
              </a:rPr>
              <a:t>:</a:t>
            </a:r>
            <a:endParaRPr sz="1700">
              <a:latin typeface="Lato"/>
              <a:ea typeface="Lato"/>
              <a:cs typeface="Lato"/>
              <a:sym typeface="Lato"/>
            </a:endParaRPr>
          </a:p>
          <a:p>
            <a:pPr indent="0" lvl="0" marL="0" rtl="0" algn="l">
              <a:spcBef>
                <a:spcPts val="0"/>
              </a:spcBef>
              <a:spcAft>
                <a:spcPts val="0"/>
              </a:spcAft>
              <a:buNone/>
            </a:pPr>
            <a:r>
              <a:rPr lang="en-GB">
                <a:latin typeface="Lato"/>
                <a:ea typeface="Lato"/>
                <a:cs typeface="Lato"/>
                <a:sym typeface="Lato"/>
              </a:rPr>
              <a:t>Skiers can split gas prices and </a:t>
            </a:r>
            <a:r>
              <a:rPr lang="en-GB">
                <a:latin typeface="Lato"/>
                <a:ea typeface="Lato"/>
                <a:cs typeface="Lato"/>
                <a:sym typeface="Lato"/>
              </a:rPr>
              <a:t>transfer</a:t>
            </a:r>
            <a:r>
              <a:rPr lang="en-GB">
                <a:latin typeface="Lato"/>
                <a:ea typeface="Lato"/>
                <a:cs typeface="Lato"/>
                <a:sym typeface="Lato"/>
              </a:rPr>
              <a:t> money</a:t>
            </a:r>
            <a:endParaRPr>
              <a:latin typeface="Lato"/>
              <a:ea typeface="Lato"/>
              <a:cs typeface="Lato"/>
              <a:sym typeface="Lato"/>
            </a:endParaRPr>
          </a:p>
        </p:txBody>
      </p:sp>
      <p:pic>
        <p:nvPicPr>
          <p:cNvPr id="297" name="Google Shape;297;p26"/>
          <p:cNvPicPr preferRelativeResize="0"/>
          <p:nvPr/>
        </p:nvPicPr>
        <p:blipFill>
          <a:blip r:embed="rId3">
            <a:alphaModFix/>
          </a:blip>
          <a:stretch>
            <a:fillRect/>
          </a:stretch>
        </p:blipFill>
        <p:spPr>
          <a:xfrm>
            <a:off x="522749" y="930325"/>
            <a:ext cx="378000" cy="657225"/>
          </a:xfrm>
          <a:prstGeom prst="rect">
            <a:avLst/>
          </a:prstGeom>
          <a:noFill/>
          <a:ln>
            <a:noFill/>
          </a:ln>
        </p:spPr>
      </p:pic>
      <p:sp>
        <p:nvSpPr>
          <p:cNvPr id="298" name="Google Shape;298;p26"/>
          <p:cNvSpPr/>
          <p:nvPr/>
        </p:nvSpPr>
        <p:spPr>
          <a:xfrm>
            <a:off x="6076950" y="3526275"/>
            <a:ext cx="485100" cy="806400"/>
          </a:xfrm>
          <a:prstGeom prst="rect">
            <a:avLst/>
          </a:pr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99" name="Google Shape;299;p26"/>
          <p:cNvCxnSpPr>
            <a:stCxn id="294" idx="3"/>
            <a:endCxn id="298" idx="1"/>
          </p:cNvCxnSpPr>
          <p:nvPr/>
        </p:nvCxnSpPr>
        <p:spPr>
          <a:xfrm flipH="1" rot="10800000">
            <a:off x="4048475" y="3929475"/>
            <a:ext cx="2028600" cy="206400"/>
          </a:xfrm>
          <a:prstGeom prst="bentConnector3">
            <a:avLst>
              <a:gd fmla="val 49997" name="adj1"/>
            </a:avLst>
          </a:prstGeom>
          <a:noFill/>
          <a:ln cap="flat" cmpd="sng" w="28575">
            <a:solidFill>
              <a:schemeClr val="accent3"/>
            </a:solidFill>
            <a:prstDash val="solid"/>
            <a:round/>
            <a:headEnd len="med" w="med" type="none"/>
            <a:tailEnd len="med" w="med" type="triangle"/>
          </a:ln>
        </p:spPr>
      </p:cxnSp>
      <p:cxnSp>
        <p:nvCxnSpPr>
          <p:cNvPr id="300" name="Google Shape;300;p26"/>
          <p:cNvCxnSpPr>
            <a:stCxn id="298" idx="3"/>
            <a:endCxn id="296" idx="1"/>
          </p:cNvCxnSpPr>
          <p:nvPr/>
        </p:nvCxnSpPr>
        <p:spPr>
          <a:xfrm flipH="1" rot="10800000">
            <a:off x="6562050" y="2703675"/>
            <a:ext cx="405900" cy="1225800"/>
          </a:xfrm>
          <a:prstGeom prst="bentConnector3">
            <a:avLst>
              <a:gd fmla="val 49984" name="adj1"/>
            </a:avLst>
          </a:prstGeom>
          <a:noFill/>
          <a:ln cap="flat" cmpd="sng" w="28575">
            <a:solidFill>
              <a:schemeClr val="accent3"/>
            </a:solidFill>
            <a:prstDash val="solid"/>
            <a:round/>
            <a:headEnd len="med" w="med" type="none"/>
            <a:tailEnd len="med" w="med" type="oval"/>
          </a:ln>
        </p:spPr>
      </p:cxn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